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88" r:id="rId5"/>
    <p:sldId id="256" r:id="rId6"/>
    <p:sldId id="287" r:id="rId7"/>
    <p:sldId id="289" r:id="rId8"/>
    <p:sldId id="281" r:id="rId9"/>
    <p:sldId id="291" r:id="rId10"/>
    <p:sldId id="296" r:id="rId11"/>
    <p:sldId id="290" r:id="rId12"/>
    <p:sldId id="292" r:id="rId13"/>
    <p:sldId id="293" r:id="rId14"/>
    <p:sldId id="294" r:id="rId15"/>
    <p:sldId id="29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3F9"/>
    <a:srgbClr val="FFFFCC"/>
    <a:srgbClr val="5B9BD5"/>
    <a:srgbClr val="CCCCFF"/>
    <a:srgbClr val="B7B16B"/>
    <a:srgbClr val="003629"/>
    <a:srgbClr val="FF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3E6C5-A102-4D3A-A991-043D1A320CAC}" v="47" dt="2025-06-24T11:54:21.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317D7-8A53-4BE9-AE80-B16A9E8A456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1234CB0-1740-4C28-8086-7094476542F7}">
      <dgm:prSet phldrT="[Text]" custT="1"/>
      <dgm:spPr>
        <a:solidFill>
          <a:schemeClr val="accent1">
            <a:lumMod val="75000"/>
          </a:schemeClr>
        </a:solidFill>
      </dgm:spPr>
      <dgm:t>
        <a:bodyPr/>
        <a:lstStyle/>
        <a:p>
          <a:r>
            <a:rPr lang="en-GB" sz="1800" dirty="0"/>
            <a:t>Mrs Brentley</a:t>
          </a:r>
        </a:p>
        <a:p>
          <a:r>
            <a:rPr lang="en-GB" sz="1800" dirty="0"/>
            <a:t>(SENDCO)</a:t>
          </a:r>
        </a:p>
      </dgm:t>
    </dgm:pt>
    <dgm:pt modelId="{22184E8E-D311-4009-ABC7-5F376C073E86}" type="parTrans" cxnId="{B7C4ADA9-1BCA-4B17-825E-391F66140C7E}">
      <dgm:prSet/>
      <dgm:spPr/>
      <dgm:t>
        <a:bodyPr/>
        <a:lstStyle/>
        <a:p>
          <a:endParaRPr lang="en-GB"/>
        </a:p>
      </dgm:t>
    </dgm:pt>
    <dgm:pt modelId="{9A73E0C6-3988-4CFC-960C-588D3C33EF9F}" type="sibTrans" cxnId="{B7C4ADA9-1BCA-4B17-825E-391F66140C7E}">
      <dgm:prSet/>
      <dgm:spPr/>
      <dgm:t>
        <a:bodyPr/>
        <a:lstStyle/>
        <a:p>
          <a:endParaRPr lang="en-GB"/>
        </a:p>
      </dgm:t>
    </dgm:pt>
    <dgm:pt modelId="{97577FE9-7FD3-470F-B05C-45A8B836BA40}" type="asst">
      <dgm:prSet phldrT="[Text]" custT="1"/>
      <dgm:spPr/>
      <dgm:t>
        <a:bodyPr/>
        <a:lstStyle/>
        <a:p>
          <a:r>
            <a:rPr lang="en-GB" sz="1600" dirty="0"/>
            <a:t>Miss Warren </a:t>
          </a:r>
        </a:p>
        <a:p>
          <a:r>
            <a:rPr lang="en-GB" sz="1600" dirty="0"/>
            <a:t>(Asst. SENDCO)</a:t>
          </a:r>
        </a:p>
      </dgm:t>
    </dgm:pt>
    <dgm:pt modelId="{77E2A800-1A80-4FBE-B4AA-661DD17CAD0B}" type="parTrans" cxnId="{73B8FE36-1793-4F5F-B1EC-C2EFB31F9167}">
      <dgm:prSet/>
      <dgm:spPr/>
      <dgm:t>
        <a:bodyPr/>
        <a:lstStyle/>
        <a:p>
          <a:endParaRPr lang="en-GB"/>
        </a:p>
      </dgm:t>
    </dgm:pt>
    <dgm:pt modelId="{F9E87E01-3940-4A68-8E7C-621ECB341022}" type="sibTrans" cxnId="{73B8FE36-1793-4F5F-B1EC-C2EFB31F9167}">
      <dgm:prSet/>
      <dgm:spPr/>
      <dgm:t>
        <a:bodyPr/>
        <a:lstStyle/>
        <a:p>
          <a:endParaRPr lang="en-GB"/>
        </a:p>
      </dgm:t>
    </dgm:pt>
    <dgm:pt modelId="{C7E17285-C281-4274-BF28-EBDC15C41CEF}">
      <dgm:prSet phldrT="[Text]" custT="1"/>
      <dgm:spPr/>
      <dgm:t>
        <a:bodyPr/>
        <a:lstStyle/>
        <a:p>
          <a:r>
            <a:rPr lang="en-GB" sz="1400" dirty="0"/>
            <a:t>Mrs Lord</a:t>
          </a:r>
        </a:p>
        <a:p>
          <a:r>
            <a:rPr lang="en-GB" sz="1400" dirty="0" err="1"/>
            <a:t>Yr</a:t>
          </a:r>
          <a:r>
            <a:rPr lang="en-GB" sz="1400" dirty="0"/>
            <a:t> 7</a:t>
          </a:r>
          <a:endParaRPr lang="en-GB" sz="1100" dirty="0"/>
        </a:p>
      </dgm:t>
    </dgm:pt>
    <dgm:pt modelId="{ED37833A-F4AF-4ED1-A966-A25568D16D3F}" type="parTrans" cxnId="{4BC526D8-132D-44F1-8A72-57D6F86A0A4A}">
      <dgm:prSet/>
      <dgm:spPr/>
      <dgm:t>
        <a:bodyPr/>
        <a:lstStyle/>
        <a:p>
          <a:endParaRPr lang="en-GB"/>
        </a:p>
      </dgm:t>
    </dgm:pt>
    <dgm:pt modelId="{7242406D-A496-4110-9997-721863E0EE6D}" type="sibTrans" cxnId="{4BC526D8-132D-44F1-8A72-57D6F86A0A4A}">
      <dgm:prSet/>
      <dgm:spPr/>
      <dgm:t>
        <a:bodyPr/>
        <a:lstStyle/>
        <a:p>
          <a:endParaRPr lang="en-GB"/>
        </a:p>
      </dgm:t>
    </dgm:pt>
    <dgm:pt modelId="{D0A17FA6-6718-4F0E-A915-1C8D15389452}" type="asst">
      <dgm:prSet custT="1"/>
      <dgm:spPr/>
      <dgm:t>
        <a:bodyPr/>
        <a:lstStyle/>
        <a:p>
          <a:r>
            <a:rPr lang="en-GB" sz="1400" dirty="0"/>
            <a:t>Mrs Lang</a:t>
          </a:r>
        </a:p>
        <a:p>
          <a:r>
            <a:rPr lang="en-GB" sz="1400" dirty="0"/>
            <a:t>(HLTA/ADHD)</a:t>
          </a:r>
        </a:p>
      </dgm:t>
    </dgm:pt>
    <dgm:pt modelId="{960C9179-B5EA-4688-A948-5652F4380DA8}" type="parTrans" cxnId="{BD6A02A9-B047-47A1-BAE0-D092EA794FA0}">
      <dgm:prSet/>
      <dgm:spPr/>
      <dgm:t>
        <a:bodyPr/>
        <a:lstStyle/>
        <a:p>
          <a:endParaRPr lang="en-GB"/>
        </a:p>
      </dgm:t>
    </dgm:pt>
    <dgm:pt modelId="{18EA9D13-E8F0-41D2-8D19-FB3A1F5C38E1}" type="sibTrans" cxnId="{BD6A02A9-B047-47A1-BAE0-D092EA794FA0}">
      <dgm:prSet/>
      <dgm:spPr/>
      <dgm:t>
        <a:bodyPr/>
        <a:lstStyle/>
        <a:p>
          <a:endParaRPr lang="en-GB"/>
        </a:p>
      </dgm:t>
    </dgm:pt>
    <dgm:pt modelId="{EB1DEA83-6A83-4104-B5C8-069E5CA1D21C}" type="asst">
      <dgm:prSet custT="1"/>
      <dgm:spPr/>
      <dgm:t>
        <a:bodyPr/>
        <a:lstStyle/>
        <a:p>
          <a:r>
            <a:rPr lang="en-GB" sz="1600" dirty="0"/>
            <a:t>Mr Collen (Asst. SENDCO)</a:t>
          </a:r>
        </a:p>
      </dgm:t>
    </dgm:pt>
    <dgm:pt modelId="{146A13F1-299C-43AF-B41A-B000D4DC1D89}" type="parTrans" cxnId="{D9ABE298-FB2E-4DE8-9987-4C80BFFC5FFF}">
      <dgm:prSet/>
      <dgm:spPr/>
      <dgm:t>
        <a:bodyPr/>
        <a:lstStyle/>
        <a:p>
          <a:endParaRPr lang="en-GB"/>
        </a:p>
      </dgm:t>
    </dgm:pt>
    <dgm:pt modelId="{467F3340-B6F2-4A79-9166-787081F803F7}" type="sibTrans" cxnId="{D9ABE298-FB2E-4DE8-9987-4C80BFFC5FFF}">
      <dgm:prSet/>
      <dgm:spPr/>
      <dgm:t>
        <a:bodyPr/>
        <a:lstStyle/>
        <a:p>
          <a:endParaRPr lang="en-GB"/>
        </a:p>
      </dgm:t>
    </dgm:pt>
    <dgm:pt modelId="{851C21DE-C387-4D3F-A6F3-59C6CAC06535}" type="asst">
      <dgm:prSet custT="1"/>
      <dgm:spPr/>
      <dgm:t>
        <a:bodyPr/>
        <a:lstStyle/>
        <a:p>
          <a:r>
            <a:rPr lang="en-GB" sz="1400" dirty="0"/>
            <a:t>Mrs Wood and Mrs Regan </a:t>
          </a:r>
        </a:p>
        <a:p>
          <a:r>
            <a:rPr lang="en-GB" sz="1400" dirty="0"/>
            <a:t>(Mental Health and Wellbeing)</a:t>
          </a:r>
        </a:p>
      </dgm:t>
    </dgm:pt>
    <dgm:pt modelId="{2450B37F-DCDC-41F0-B166-32FD66B77D33}" type="parTrans" cxnId="{9E006CB8-3FD1-4680-B847-0E579C6D55A6}">
      <dgm:prSet/>
      <dgm:spPr/>
      <dgm:t>
        <a:bodyPr/>
        <a:lstStyle/>
        <a:p>
          <a:endParaRPr lang="en-GB"/>
        </a:p>
      </dgm:t>
    </dgm:pt>
    <dgm:pt modelId="{488ADABC-2756-4FD9-9F4C-9F12091CCDB4}" type="sibTrans" cxnId="{9E006CB8-3FD1-4680-B847-0E579C6D55A6}">
      <dgm:prSet/>
      <dgm:spPr/>
      <dgm:t>
        <a:bodyPr/>
        <a:lstStyle/>
        <a:p>
          <a:endParaRPr lang="en-GB"/>
        </a:p>
      </dgm:t>
    </dgm:pt>
    <dgm:pt modelId="{8D8CFE2E-3DD9-4DAA-906F-491594656DFA}" type="asst">
      <dgm:prSet custT="1"/>
      <dgm:spPr/>
      <dgm:t>
        <a:bodyPr/>
        <a:lstStyle/>
        <a:p>
          <a:r>
            <a:rPr lang="en-GB" sz="1300" dirty="0"/>
            <a:t>Mrs Bowry</a:t>
          </a:r>
        </a:p>
        <a:p>
          <a:r>
            <a:rPr lang="en-GB" sz="1300" dirty="0"/>
            <a:t>(Access Arrangement Assessor)</a:t>
          </a:r>
        </a:p>
      </dgm:t>
    </dgm:pt>
    <dgm:pt modelId="{F5533E2B-1691-4C36-B8E1-E7EDA0F31ADC}" type="parTrans" cxnId="{DDA19DE6-12C3-44AE-A716-6932A0723F10}">
      <dgm:prSet/>
      <dgm:spPr/>
      <dgm:t>
        <a:bodyPr/>
        <a:lstStyle/>
        <a:p>
          <a:endParaRPr lang="en-GB"/>
        </a:p>
      </dgm:t>
    </dgm:pt>
    <dgm:pt modelId="{16F748F3-5FB8-4B68-8B51-DAD146416782}" type="sibTrans" cxnId="{DDA19DE6-12C3-44AE-A716-6932A0723F10}">
      <dgm:prSet/>
      <dgm:spPr/>
      <dgm:t>
        <a:bodyPr/>
        <a:lstStyle/>
        <a:p>
          <a:endParaRPr lang="en-GB"/>
        </a:p>
      </dgm:t>
    </dgm:pt>
    <dgm:pt modelId="{46146AE2-D8B0-4E1B-B7C1-3A41CB5EF016}" type="asst">
      <dgm:prSet custT="1"/>
      <dgm:spPr/>
      <dgm:t>
        <a:bodyPr/>
        <a:lstStyle/>
        <a:p>
          <a:r>
            <a:rPr lang="en-GB" sz="1400" dirty="0"/>
            <a:t>Mrs Hasekili</a:t>
          </a:r>
        </a:p>
        <a:p>
          <a:r>
            <a:rPr lang="en-GB" sz="1400" dirty="0"/>
            <a:t>(HLTA/Dyslexia)</a:t>
          </a:r>
        </a:p>
      </dgm:t>
    </dgm:pt>
    <dgm:pt modelId="{F6EEF4BB-D24A-4733-8D7B-1252B4401F6B}" type="parTrans" cxnId="{17AB88C2-F327-46E5-8F3B-850DAEC58BFE}">
      <dgm:prSet/>
      <dgm:spPr/>
      <dgm:t>
        <a:bodyPr/>
        <a:lstStyle/>
        <a:p>
          <a:endParaRPr lang="en-GB"/>
        </a:p>
      </dgm:t>
    </dgm:pt>
    <dgm:pt modelId="{3B8BD0FC-BC1F-4A1B-9411-82F672299F07}" type="sibTrans" cxnId="{17AB88C2-F327-46E5-8F3B-850DAEC58BFE}">
      <dgm:prSet/>
      <dgm:spPr/>
      <dgm:t>
        <a:bodyPr/>
        <a:lstStyle/>
        <a:p>
          <a:endParaRPr lang="en-GB"/>
        </a:p>
      </dgm:t>
    </dgm:pt>
    <dgm:pt modelId="{EA79E532-67E0-4A51-9B30-271AE9829146}">
      <dgm:prSet custT="1"/>
      <dgm:spPr/>
      <dgm:t>
        <a:bodyPr/>
        <a:lstStyle/>
        <a:p>
          <a:r>
            <a:rPr lang="en-GB" sz="1400" dirty="0"/>
            <a:t>Mrs Baker </a:t>
          </a:r>
        </a:p>
        <a:p>
          <a:r>
            <a:rPr lang="en-GB" sz="1400" dirty="0"/>
            <a:t>Yr7/8</a:t>
          </a:r>
        </a:p>
      </dgm:t>
    </dgm:pt>
    <dgm:pt modelId="{C21E5435-F575-4376-813D-64A0043E9B17}" type="parTrans" cxnId="{FC8D1F95-6A45-4B33-BCCC-AFC85FC2A235}">
      <dgm:prSet/>
      <dgm:spPr/>
      <dgm:t>
        <a:bodyPr/>
        <a:lstStyle/>
        <a:p>
          <a:endParaRPr lang="en-GB"/>
        </a:p>
      </dgm:t>
    </dgm:pt>
    <dgm:pt modelId="{1373AC1C-C533-4B2C-A136-270EE68A3B6B}" type="sibTrans" cxnId="{FC8D1F95-6A45-4B33-BCCC-AFC85FC2A235}">
      <dgm:prSet/>
      <dgm:spPr/>
      <dgm:t>
        <a:bodyPr/>
        <a:lstStyle/>
        <a:p>
          <a:endParaRPr lang="en-GB"/>
        </a:p>
      </dgm:t>
    </dgm:pt>
    <dgm:pt modelId="{DD073363-EC58-4823-8880-C71FFBF17561}">
      <dgm:prSet custT="1"/>
      <dgm:spPr/>
      <dgm:t>
        <a:bodyPr/>
        <a:lstStyle/>
        <a:p>
          <a:r>
            <a:rPr lang="en-GB" sz="1400" dirty="0"/>
            <a:t>Mrs Pavlova</a:t>
          </a:r>
        </a:p>
        <a:p>
          <a:r>
            <a:rPr lang="en-GB" sz="1400" dirty="0" err="1"/>
            <a:t>Yr</a:t>
          </a:r>
          <a:r>
            <a:rPr lang="en-GB" sz="1400" dirty="0"/>
            <a:t> 8 </a:t>
          </a:r>
        </a:p>
      </dgm:t>
    </dgm:pt>
    <dgm:pt modelId="{80DA4E78-E5F1-440D-BB1E-4D3DE251E359}" type="parTrans" cxnId="{A9EE0426-BB4E-43AB-8DD8-E12A8746063B}">
      <dgm:prSet/>
      <dgm:spPr/>
      <dgm:t>
        <a:bodyPr/>
        <a:lstStyle/>
        <a:p>
          <a:endParaRPr lang="en-GB"/>
        </a:p>
      </dgm:t>
    </dgm:pt>
    <dgm:pt modelId="{CD9B0C88-6B34-4E41-8F18-00ACE10760F9}" type="sibTrans" cxnId="{A9EE0426-BB4E-43AB-8DD8-E12A8746063B}">
      <dgm:prSet/>
      <dgm:spPr/>
      <dgm:t>
        <a:bodyPr/>
        <a:lstStyle/>
        <a:p>
          <a:endParaRPr lang="en-GB"/>
        </a:p>
      </dgm:t>
    </dgm:pt>
    <dgm:pt modelId="{73011F53-4FD5-4B9C-94AD-53731F8229F4}">
      <dgm:prSet custT="1"/>
      <dgm:spPr/>
      <dgm:t>
        <a:bodyPr/>
        <a:lstStyle/>
        <a:p>
          <a:r>
            <a:rPr lang="en-GB" sz="1200" dirty="0"/>
            <a:t>Mrs </a:t>
          </a:r>
          <a:r>
            <a:rPr lang="en-GB" sz="1200" dirty="0" err="1"/>
            <a:t>Hazeldine</a:t>
          </a:r>
          <a:endParaRPr lang="en-GB" sz="1200" dirty="0"/>
        </a:p>
        <a:p>
          <a:r>
            <a:rPr lang="en-GB" sz="1200" dirty="0" err="1"/>
            <a:t>Yr</a:t>
          </a:r>
          <a:r>
            <a:rPr lang="en-GB" sz="1200" dirty="0"/>
            <a:t> 8</a:t>
          </a:r>
        </a:p>
      </dgm:t>
    </dgm:pt>
    <dgm:pt modelId="{80F09C51-B205-40B1-8D49-9D7B2757ACD0}" type="parTrans" cxnId="{E1907A28-3034-4763-920A-67DE808AE2F0}">
      <dgm:prSet/>
      <dgm:spPr/>
      <dgm:t>
        <a:bodyPr/>
        <a:lstStyle/>
        <a:p>
          <a:endParaRPr lang="en-GB"/>
        </a:p>
      </dgm:t>
    </dgm:pt>
    <dgm:pt modelId="{DBB70736-FE11-439C-BBC4-1B41965A5F93}" type="sibTrans" cxnId="{E1907A28-3034-4763-920A-67DE808AE2F0}">
      <dgm:prSet/>
      <dgm:spPr/>
      <dgm:t>
        <a:bodyPr/>
        <a:lstStyle/>
        <a:p>
          <a:endParaRPr lang="en-GB"/>
        </a:p>
      </dgm:t>
    </dgm:pt>
    <dgm:pt modelId="{64F33DAA-60C0-47CD-9392-F493FB5387E3}">
      <dgm:prSet custT="1"/>
      <dgm:spPr/>
      <dgm:t>
        <a:bodyPr/>
        <a:lstStyle/>
        <a:p>
          <a:r>
            <a:rPr lang="en-GB" sz="1200" dirty="0"/>
            <a:t>Mrs Tkachenko</a:t>
          </a:r>
        </a:p>
        <a:p>
          <a:r>
            <a:rPr lang="en-GB" sz="1200" dirty="0" err="1"/>
            <a:t>Yr</a:t>
          </a:r>
          <a:r>
            <a:rPr lang="en-GB" sz="1200" dirty="0"/>
            <a:t> 9</a:t>
          </a:r>
        </a:p>
      </dgm:t>
    </dgm:pt>
    <dgm:pt modelId="{D60B5F75-EF31-49EE-8710-FF857E64184B}" type="parTrans" cxnId="{AC933AB3-ABCD-4CB6-8795-FD7DF3395E2D}">
      <dgm:prSet/>
      <dgm:spPr/>
      <dgm:t>
        <a:bodyPr/>
        <a:lstStyle/>
        <a:p>
          <a:endParaRPr lang="en-GB"/>
        </a:p>
      </dgm:t>
    </dgm:pt>
    <dgm:pt modelId="{BD63D679-3958-4664-9B97-0807E9EE6484}" type="sibTrans" cxnId="{AC933AB3-ABCD-4CB6-8795-FD7DF3395E2D}">
      <dgm:prSet/>
      <dgm:spPr/>
      <dgm:t>
        <a:bodyPr/>
        <a:lstStyle/>
        <a:p>
          <a:endParaRPr lang="en-GB"/>
        </a:p>
      </dgm:t>
    </dgm:pt>
    <dgm:pt modelId="{C0446F4B-03E2-4DBF-BD28-477D68838A95}">
      <dgm:prSet/>
      <dgm:spPr/>
      <dgm:t>
        <a:bodyPr/>
        <a:lstStyle/>
        <a:p>
          <a:r>
            <a:rPr lang="en-GB" dirty="0"/>
            <a:t>Mrs Hall</a:t>
          </a:r>
        </a:p>
        <a:p>
          <a:r>
            <a:rPr lang="en-GB" dirty="0"/>
            <a:t>Wellbeing Mentor</a:t>
          </a:r>
        </a:p>
      </dgm:t>
    </dgm:pt>
    <dgm:pt modelId="{9CA8CAFC-6769-4631-92CC-977E5D47F453}" type="parTrans" cxnId="{D51E2105-9AE8-49CB-B3E4-327C7CF7A2D3}">
      <dgm:prSet/>
      <dgm:spPr/>
      <dgm:t>
        <a:bodyPr/>
        <a:lstStyle/>
        <a:p>
          <a:endParaRPr lang="en-GB"/>
        </a:p>
      </dgm:t>
    </dgm:pt>
    <dgm:pt modelId="{72548F77-05D8-4EF3-B5C8-7DB93CC804D5}" type="sibTrans" cxnId="{D51E2105-9AE8-49CB-B3E4-327C7CF7A2D3}">
      <dgm:prSet/>
      <dgm:spPr/>
      <dgm:t>
        <a:bodyPr/>
        <a:lstStyle/>
        <a:p>
          <a:endParaRPr lang="en-GB"/>
        </a:p>
      </dgm:t>
    </dgm:pt>
    <dgm:pt modelId="{B2E39FB8-30EF-4D0E-8227-D3DA8E20E43A}">
      <dgm:prSet custT="1"/>
      <dgm:spPr/>
      <dgm:t>
        <a:bodyPr/>
        <a:lstStyle/>
        <a:p>
          <a:r>
            <a:rPr lang="en-GB" sz="1400" dirty="0"/>
            <a:t>Mrs Lowe</a:t>
          </a:r>
        </a:p>
        <a:p>
          <a:r>
            <a:rPr lang="en-GB" sz="1400" dirty="0" err="1"/>
            <a:t>Yr</a:t>
          </a:r>
          <a:r>
            <a:rPr lang="en-GB" sz="1400" dirty="0"/>
            <a:t> 10</a:t>
          </a:r>
        </a:p>
      </dgm:t>
    </dgm:pt>
    <dgm:pt modelId="{C71D91B8-7F35-49D7-B356-A8491054E263}" type="parTrans" cxnId="{20726A9F-78F7-441F-858C-295F933A014F}">
      <dgm:prSet/>
      <dgm:spPr/>
      <dgm:t>
        <a:bodyPr/>
        <a:lstStyle/>
        <a:p>
          <a:endParaRPr lang="en-GB"/>
        </a:p>
      </dgm:t>
    </dgm:pt>
    <dgm:pt modelId="{43E6BC8A-A88A-4434-903C-AC479C621AB0}" type="sibTrans" cxnId="{20726A9F-78F7-441F-858C-295F933A014F}">
      <dgm:prSet/>
      <dgm:spPr/>
      <dgm:t>
        <a:bodyPr/>
        <a:lstStyle/>
        <a:p>
          <a:endParaRPr lang="en-GB"/>
        </a:p>
      </dgm:t>
    </dgm:pt>
    <dgm:pt modelId="{915B1129-3501-4AA5-B50F-BDCECB01656F}">
      <dgm:prSet custT="1"/>
      <dgm:spPr/>
      <dgm:t>
        <a:bodyPr/>
        <a:lstStyle/>
        <a:p>
          <a:r>
            <a:rPr lang="en-GB" sz="1400" dirty="0"/>
            <a:t>Mrs Cleland</a:t>
          </a:r>
        </a:p>
        <a:p>
          <a:r>
            <a:rPr lang="en-GB" sz="1400" dirty="0" err="1"/>
            <a:t>Yr</a:t>
          </a:r>
          <a:r>
            <a:rPr lang="en-GB" sz="1400" dirty="0"/>
            <a:t> 11</a:t>
          </a:r>
        </a:p>
      </dgm:t>
    </dgm:pt>
    <dgm:pt modelId="{997B019C-ABEA-42BB-95E9-74BA1D438C1F}" type="parTrans" cxnId="{2C9037EE-B92A-4BF6-BB6F-32B14D8DDE07}">
      <dgm:prSet/>
      <dgm:spPr/>
      <dgm:t>
        <a:bodyPr/>
        <a:lstStyle/>
        <a:p>
          <a:endParaRPr lang="en-GB"/>
        </a:p>
      </dgm:t>
    </dgm:pt>
    <dgm:pt modelId="{5D5F6F9C-6304-4C98-9366-F6B8E5754138}" type="sibTrans" cxnId="{2C9037EE-B92A-4BF6-BB6F-32B14D8DDE07}">
      <dgm:prSet/>
      <dgm:spPr/>
      <dgm:t>
        <a:bodyPr/>
        <a:lstStyle/>
        <a:p>
          <a:endParaRPr lang="en-GB"/>
        </a:p>
      </dgm:t>
    </dgm:pt>
    <dgm:pt modelId="{8E019667-F4ED-45F4-A032-81C028EB08FC}">
      <dgm:prSet custT="1"/>
      <dgm:spPr/>
      <dgm:t>
        <a:bodyPr/>
        <a:lstStyle/>
        <a:p>
          <a:r>
            <a:rPr lang="en-GB" sz="1400" dirty="0"/>
            <a:t>Mrs Patrick</a:t>
          </a:r>
        </a:p>
        <a:p>
          <a:r>
            <a:rPr lang="en-GB" sz="1400" dirty="0"/>
            <a:t>Yr 7/12/13</a:t>
          </a:r>
        </a:p>
      </dgm:t>
    </dgm:pt>
    <dgm:pt modelId="{334234D9-3225-420C-8562-75C48AA31942}" type="parTrans" cxnId="{DE83F703-6495-409B-837E-D42D64ECDF4A}">
      <dgm:prSet/>
      <dgm:spPr/>
      <dgm:t>
        <a:bodyPr/>
        <a:lstStyle/>
        <a:p>
          <a:endParaRPr lang="en-GB"/>
        </a:p>
      </dgm:t>
    </dgm:pt>
    <dgm:pt modelId="{D3419C44-7234-4F1A-BAAE-FC9845EC7265}" type="sibTrans" cxnId="{DE83F703-6495-409B-837E-D42D64ECDF4A}">
      <dgm:prSet/>
      <dgm:spPr/>
      <dgm:t>
        <a:bodyPr/>
        <a:lstStyle/>
        <a:p>
          <a:endParaRPr lang="en-GB"/>
        </a:p>
      </dgm:t>
    </dgm:pt>
    <dgm:pt modelId="{644C8DD6-CFFC-4FB0-AF11-AEAD1989082F}">
      <dgm:prSet custT="1"/>
      <dgm:spPr/>
      <dgm:t>
        <a:bodyPr/>
        <a:lstStyle/>
        <a:p>
          <a:r>
            <a:rPr lang="en-GB" sz="1200" dirty="0"/>
            <a:t>Mrs Patrick</a:t>
          </a:r>
        </a:p>
        <a:p>
          <a:r>
            <a:rPr lang="en-GB" sz="1200" dirty="0" err="1"/>
            <a:t>Yr</a:t>
          </a:r>
          <a:r>
            <a:rPr lang="en-GB" sz="1200" dirty="0"/>
            <a:t> 12/13</a:t>
          </a:r>
        </a:p>
      </dgm:t>
    </dgm:pt>
    <dgm:pt modelId="{ED870CBC-FC22-494C-929D-CE8968ADE598}" type="parTrans" cxnId="{5F3CF203-CEBE-4A7B-A23C-41C754F44FE1}">
      <dgm:prSet/>
      <dgm:spPr/>
      <dgm:t>
        <a:bodyPr/>
        <a:lstStyle/>
        <a:p>
          <a:endParaRPr lang="en-GB"/>
        </a:p>
      </dgm:t>
    </dgm:pt>
    <dgm:pt modelId="{A541EECD-50FA-456B-B415-01DCDDA95F51}" type="sibTrans" cxnId="{5F3CF203-CEBE-4A7B-A23C-41C754F44FE1}">
      <dgm:prSet/>
      <dgm:spPr/>
      <dgm:t>
        <a:bodyPr/>
        <a:lstStyle/>
        <a:p>
          <a:endParaRPr lang="en-GB"/>
        </a:p>
      </dgm:t>
    </dgm:pt>
    <dgm:pt modelId="{6533AB18-F009-4492-A6D3-AEFDB8039015}" type="asst">
      <dgm:prSet custT="1"/>
      <dgm:spPr/>
      <dgm:t>
        <a:bodyPr/>
        <a:lstStyle/>
        <a:p>
          <a:r>
            <a:rPr lang="en-GB" sz="1400" dirty="0"/>
            <a:t>Mrs </a:t>
          </a:r>
          <a:r>
            <a:rPr lang="en-GB" sz="1400" dirty="0" err="1"/>
            <a:t>Greasely</a:t>
          </a:r>
          <a:endParaRPr lang="en-GB" sz="1400" dirty="0"/>
        </a:p>
        <a:p>
          <a:r>
            <a:rPr lang="en-GB" sz="1400" dirty="0"/>
            <a:t>(HLTA/ASC)</a:t>
          </a:r>
        </a:p>
      </dgm:t>
    </dgm:pt>
    <dgm:pt modelId="{650F0B4B-B61E-4E3F-AE1E-754454E4948A}" type="parTrans" cxnId="{7EFDEFDF-894A-4F95-8E0D-1A05DD5F2E67}">
      <dgm:prSet/>
      <dgm:spPr/>
      <dgm:t>
        <a:bodyPr/>
        <a:lstStyle/>
        <a:p>
          <a:endParaRPr lang="en-GB"/>
        </a:p>
      </dgm:t>
    </dgm:pt>
    <dgm:pt modelId="{1952A666-41E6-4D28-8CCA-40FFDFA147D6}" type="sibTrans" cxnId="{7EFDEFDF-894A-4F95-8E0D-1A05DD5F2E67}">
      <dgm:prSet/>
      <dgm:spPr/>
      <dgm:t>
        <a:bodyPr/>
        <a:lstStyle/>
        <a:p>
          <a:endParaRPr lang="en-GB"/>
        </a:p>
      </dgm:t>
    </dgm:pt>
    <dgm:pt modelId="{B061074E-97D3-4BD1-8F38-2466D71D94DB}">
      <dgm:prSet custT="1"/>
      <dgm:spPr/>
      <dgm:t>
        <a:bodyPr/>
        <a:lstStyle/>
        <a:p>
          <a:r>
            <a:rPr lang="en-GB" sz="1600" dirty="0"/>
            <a:t>Mrs Lok</a:t>
          </a:r>
        </a:p>
        <a:p>
          <a:r>
            <a:rPr lang="en-GB" sz="1600" dirty="0" err="1"/>
            <a:t>Yr</a:t>
          </a:r>
          <a:r>
            <a:rPr lang="en-GB" sz="1600" dirty="0"/>
            <a:t> 8</a:t>
          </a:r>
        </a:p>
      </dgm:t>
    </dgm:pt>
    <dgm:pt modelId="{DA8468EA-6F9A-46E9-AC22-C2AFE1593FB8}" type="parTrans" cxnId="{A3E5ADE3-3923-4E59-9258-57CD6EEE65AD}">
      <dgm:prSet/>
      <dgm:spPr/>
      <dgm:t>
        <a:bodyPr/>
        <a:lstStyle/>
        <a:p>
          <a:endParaRPr lang="en-GB"/>
        </a:p>
      </dgm:t>
    </dgm:pt>
    <dgm:pt modelId="{05981909-08A6-49BF-BEAA-0E51977B4F3C}" type="sibTrans" cxnId="{A3E5ADE3-3923-4E59-9258-57CD6EEE65AD}">
      <dgm:prSet/>
      <dgm:spPr/>
      <dgm:t>
        <a:bodyPr/>
        <a:lstStyle/>
        <a:p>
          <a:endParaRPr lang="en-GB"/>
        </a:p>
      </dgm:t>
    </dgm:pt>
    <dgm:pt modelId="{C2E4C8D8-84D6-401D-A01B-422A4066C29A}" type="pres">
      <dgm:prSet presAssocID="{ADE317D7-8A53-4BE9-AE80-B16A9E8A4565}" presName="hierChild1" presStyleCnt="0">
        <dgm:presLayoutVars>
          <dgm:orgChart val="1"/>
          <dgm:chPref val="1"/>
          <dgm:dir/>
          <dgm:animOne val="branch"/>
          <dgm:animLvl val="lvl"/>
          <dgm:resizeHandles/>
        </dgm:presLayoutVars>
      </dgm:prSet>
      <dgm:spPr/>
    </dgm:pt>
    <dgm:pt modelId="{C1E0500D-5C1B-4B5F-B251-3E5240D0A875}" type="pres">
      <dgm:prSet presAssocID="{C1234CB0-1740-4C28-8086-7094476542F7}" presName="hierRoot1" presStyleCnt="0">
        <dgm:presLayoutVars>
          <dgm:hierBranch val="init"/>
        </dgm:presLayoutVars>
      </dgm:prSet>
      <dgm:spPr/>
    </dgm:pt>
    <dgm:pt modelId="{9642D2BA-9B31-475A-B5F2-AB5942345B46}" type="pres">
      <dgm:prSet presAssocID="{C1234CB0-1740-4C28-8086-7094476542F7}" presName="rootComposite1" presStyleCnt="0"/>
      <dgm:spPr/>
    </dgm:pt>
    <dgm:pt modelId="{7569AF3C-5B8B-45D5-89A7-91763A3C1435}" type="pres">
      <dgm:prSet presAssocID="{C1234CB0-1740-4C28-8086-7094476542F7}" presName="rootText1" presStyleLbl="node0" presStyleIdx="0" presStyleCnt="2" custScaleX="177211" custScaleY="139587">
        <dgm:presLayoutVars>
          <dgm:chPref val="3"/>
        </dgm:presLayoutVars>
      </dgm:prSet>
      <dgm:spPr/>
    </dgm:pt>
    <dgm:pt modelId="{58A49DAF-AC48-4CD8-B77F-2A4BA2315D47}" type="pres">
      <dgm:prSet presAssocID="{C1234CB0-1740-4C28-8086-7094476542F7}" presName="rootConnector1" presStyleLbl="node1" presStyleIdx="0" presStyleCnt="0"/>
      <dgm:spPr/>
    </dgm:pt>
    <dgm:pt modelId="{1C4F7B72-BFC4-4CF4-B948-C07E8231C2CC}" type="pres">
      <dgm:prSet presAssocID="{C1234CB0-1740-4C28-8086-7094476542F7}" presName="hierChild2" presStyleCnt="0"/>
      <dgm:spPr/>
    </dgm:pt>
    <dgm:pt modelId="{93D33E6B-7513-4195-9991-1A4C3EDFC4EA}" type="pres">
      <dgm:prSet presAssocID="{ED37833A-F4AF-4ED1-A966-A25568D16D3F}" presName="Name37" presStyleLbl="parChTrans1D2" presStyleIdx="0" presStyleCnt="16"/>
      <dgm:spPr/>
    </dgm:pt>
    <dgm:pt modelId="{81FE91D5-88CA-470A-A1AB-E20507293F00}" type="pres">
      <dgm:prSet presAssocID="{C7E17285-C281-4274-BF28-EBDC15C41CEF}" presName="hierRoot2" presStyleCnt="0">
        <dgm:presLayoutVars>
          <dgm:hierBranch val="init"/>
        </dgm:presLayoutVars>
      </dgm:prSet>
      <dgm:spPr/>
    </dgm:pt>
    <dgm:pt modelId="{4721380C-3747-47BF-BDAF-29696BFA3211}" type="pres">
      <dgm:prSet presAssocID="{C7E17285-C281-4274-BF28-EBDC15C41CEF}" presName="rootComposite" presStyleCnt="0"/>
      <dgm:spPr/>
    </dgm:pt>
    <dgm:pt modelId="{24E67F20-9550-4C64-BAB6-CC84340F4C36}" type="pres">
      <dgm:prSet presAssocID="{C7E17285-C281-4274-BF28-EBDC15C41CEF}" presName="rootText" presStyleLbl="node2" presStyleIdx="0" presStyleCnt="10" custScaleX="73067" custLinFactNeighborX="-56818" custLinFactNeighborY="-91619">
        <dgm:presLayoutVars>
          <dgm:chPref val="3"/>
        </dgm:presLayoutVars>
      </dgm:prSet>
      <dgm:spPr/>
    </dgm:pt>
    <dgm:pt modelId="{E2F96EB6-4054-402D-A139-00520B651409}" type="pres">
      <dgm:prSet presAssocID="{C7E17285-C281-4274-BF28-EBDC15C41CEF}" presName="rootConnector" presStyleLbl="node2" presStyleIdx="0" presStyleCnt="10"/>
      <dgm:spPr/>
    </dgm:pt>
    <dgm:pt modelId="{D3B75440-B8A8-4E67-B4DC-314B2AEA54C3}" type="pres">
      <dgm:prSet presAssocID="{C7E17285-C281-4274-BF28-EBDC15C41CEF}" presName="hierChild4" presStyleCnt="0"/>
      <dgm:spPr/>
    </dgm:pt>
    <dgm:pt modelId="{FF5DF070-3FAD-45F1-B4C4-A580CB471DCE}" type="pres">
      <dgm:prSet presAssocID="{C7E17285-C281-4274-BF28-EBDC15C41CEF}" presName="hierChild5" presStyleCnt="0"/>
      <dgm:spPr/>
    </dgm:pt>
    <dgm:pt modelId="{70870F96-2572-4EDE-BF20-8B4BC717024E}" type="pres">
      <dgm:prSet presAssocID="{C21E5435-F575-4376-813D-64A0043E9B17}" presName="Name37" presStyleLbl="parChTrans1D2" presStyleIdx="1" presStyleCnt="16"/>
      <dgm:spPr/>
    </dgm:pt>
    <dgm:pt modelId="{41590455-5291-442A-BE01-0743272E271E}" type="pres">
      <dgm:prSet presAssocID="{EA79E532-67E0-4A51-9B30-271AE9829146}" presName="hierRoot2" presStyleCnt="0">
        <dgm:presLayoutVars>
          <dgm:hierBranch val="init"/>
        </dgm:presLayoutVars>
      </dgm:prSet>
      <dgm:spPr/>
    </dgm:pt>
    <dgm:pt modelId="{F89610D0-A5C5-47B4-852D-DF336A885DE2}" type="pres">
      <dgm:prSet presAssocID="{EA79E532-67E0-4A51-9B30-271AE9829146}" presName="rootComposite" presStyleCnt="0"/>
      <dgm:spPr/>
    </dgm:pt>
    <dgm:pt modelId="{6F10AB8C-4371-4094-A48F-EFE1968FB735}" type="pres">
      <dgm:prSet presAssocID="{EA79E532-67E0-4A51-9B30-271AE9829146}" presName="rootText" presStyleLbl="node2" presStyleIdx="1" presStyleCnt="10" custScaleX="79726" custLinFactNeighborX="-15155" custLinFactNeighborY="-90214">
        <dgm:presLayoutVars>
          <dgm:chPref val="3"/>
        </dgm:presLayoutVars>
      </dgm:prSet>
      <dgm:spPr/>
    </dgm:pt>
    <dgm:pt modelId="{DD9FB175-A8B8-4FC6-B08C-E9948C654815}" type="pres">
      <dgm:prSet presAssocID="{EA79E532-67E0-4A51-9B30-271AE9829146}" presName="rootConnector" presStyleLbl="node2" presStyleIdx="1" presStyleCnt="10"/>
      <dgm:spPr/>
    </dgm:pt>
    <dgm:pt modelId="{67F40216-74FB-4D26-BAE1-E41ED48ED521}" type="pres">
      <dgm:prSet presAssocID="{EA79E532-67E0-4A51-9B30-271AE9829146}" presName="hierChild4" presStyleCnt="0"/>
      <dgm:spPr/>
    </dgm:pt>
    <dgm:pt modelId="{11B04035-4C93-4EBB-8527-E6A54FE8C1D3}" type="pres">
      <dgm:prSet presAssocID="{EA79E532-67E0-4A51-9B30-271AE9829146}" presName="hierChild5" presStyleCnt="0"/>
      <dgm:spPr/>
    </dgm:pt>
    <dgm:pt modelId="{F3FEE6C8-BDD0-4646-86F9-6390CAD3B031}" type="pres">
      <dgm:prSet presAssocID="{80DA4E78-E5F1-440D-BB1E-4D3DE251E359}" presName="Name37" presStyleLbl="parChTrans1D2" presStyleIdx="2" presStyleCnt="16"/>
      <dgm:spPr/>
    </dgm:pt>
    <dgm:pt modelId="{2B8D7DAD-19F1-4781-AF7E-AA9A1A2B81F4}" type="pres">
      <dgm:prSet presAssocID="{DD073363-EC58-4823-8880-C71FFBF17561}" presName="hierRoot2" presStyleCnt="0">
        <dgm:presLayoutVars>
          <dgm:hierBranch val="init"/>
        </dgm:presLayoutVars>
      </dgm:prSet>
      <dgm:spPr/>
    </dgm:pt>
    <dgm:pt modelId="{C15C8549-FCD9-4011-B309-F089BB511ADF}" type="pres">
      <dgm:prSet presAssocID="{DD073363-EC58-4823-8880-C71FFBF17561}" presName="rootComposite" presStyleCnt="0"/>
      <dgm:spPr/>
    </dgm:pt>
    <dgm:pt modelId="{0D62E545-BC88-46D2-86AD-30B8F3803D47}" type="pres">
      <dgm:prSet presAssocID="{DD073363-EC58-4823-8880-C71FFBF17561}" presName="rootText" presStyleLbl="node2" presStyleIdx="2" presStyleCnt="10" custScaleX="87321" custLinFactNeighborX="62184" custLinFactNeighborY="-94139">
        <dgm:presLayoutVars>
          <dgm:chPref val="3"/>
        </dgm:presLayoutVars>
      </dgm:prSet>
      <dgm:spPr/>
    </dgm:pt>
    <dgm:pt modelId="{A1DF9768-D85A-4235-B28C-6D923A5138D6}" type="pres">
      <dgm:prSet presAssocID="{DD073363-EC58-4823-8880-C71FFBF17561}" presName="rootConnector" presStyleLbl="node2" presStyleIdx="2" presStyleCnt="10"/>
      <dgm:spPr/>
    </dgm:pt>
    <dgm:pt modelId="{834BAB9D-F059-4D83-A8FD-DC4983D21DBD}" type="pres">
      <dgm:prSet presAssocID="{DD073363-EC58-4823-8880-C71FFBF17561}" presName="hierChild4" presStyleCnt="0"/>
      <dgm:spPr/>
    </dgm:pt>
    <dgm:pt modelId="{52B57A25-6D7E-4C41-80B8-5B6FB20148CD}" type="pres">
      <dgm:prSet presAssocID="{DD073363-EC58-4823-8880-C71FFBF17561}" presName="hierChild5" presStyleCnt="0"/>
      <dgm:spPr/>
    </dgm:pt>
    <dgm:pt modelId="{E053AD12-4F68-4511-92C3-B4E9C65FE8FB}" type="pres">
      <dgm:prSet presAssocID="{DA8468EA-6F9A-46E9-AC22-C2AFE1593FB8}" presName="Name37" presStyleLbl="parChTrans1D2" presStyleIdx="3" presStyleCnt="16"/>
      <dgm:spPr/>
    </dgm:pt>
    <dgm:pt modelId="{AECC1337-50E8-4E32-9DF9-0C85225AE1F3}" type="pres">
      <dgm:prSet presAssocID="{B061074E-97D3-4BD1-8F38-2466D71D94DB}" presName="hierRoot2" presStyleCnt="0">
        <dgm:presLayoutVars>
          <dgm:hierBranch val="init"/>
        </dgm:presLayoutVars>
      </dgm:prSet>
      <dgm:spPr/>
    </dgm:pt>
    <dgm:pt modelId="{F1D87539-8956-494F-82FD-4A3BE3B9EEA6}" type="pres">
      <dgm:prSet presAssocID="{B061074E-97D3-4BD1-8F38-2466D71D94DB}" presName="rootComposite" presStyleCnt="0"/>
      <dgm:spPr/>
    </dgm:pt>
    <dgm:pt modelId="{03D47E44-4FA0-40FF-8F3A-E51615058B6C}" type="pres">
      <dgm:prSet presAssocID="{B061074E-97D3-4BD1-8F38-2466D71D94DB}" presName="rootText" presStyleLbl="node2" presStyleIdx="3" presStyleCnt="10" custLinFactNeighborX="58920" custLinFactNeighborY="-94666">
        <dgm:presLayoutVars>
          <dgm:chPref val="3"/>
        </dgm:presLayoutVars>
      </dgm:prSet>
      <dgm:spPr/>
    </dgm:pt>
    <dgm:pt modelId="{F53F156C-AFA6-4447-BAFF-ADB6FA74C20E}" type="pres">
      <dgm:prSet presAssocID="{B061074E-97D3-4BD1-8F38-2466D71D94DB}" presName="rootConnector" presStyleLbl="node2" presStyleIdx="3" presStyleCnt="10"/>
      <dgm:spPr/>
    </dgm:pt>
    <dgm:pt modelId="{9326380E-3476-4CC2-B922-BC4571F4E2AF}" type="pres">
      <dgm:prSet presAssocID="{B061074E-97D3-4BD1-8F38-2466D71D94DB}" presName="hierChild4" presStyleCnt="0"/>
      <dgm:spPr/>
    </dgm:pt>
    <dgm:pt modelId="{E5A982F3-C1E0-4A43-A674-93FB1F648D65}" type="pres">
      <dgm:prSet presAssocID="{B061074E-97D3-4BD1-8F38-2466D71D94DB}" presName="hierChild5" presStyleCnt="0"/>
      <dgm:spPr/>
    </dgm:pt>
    <dgm:pt modelId="{500D02C3-3AF2-41AA-8350-4BFD072C04E8}" type="pres">
      <dgm:prSet presAssocID="{80F09C51-B205-40B1-8D49-9D7B2757ACD0}" presName="Name37" presStyleLbl="parChTrans1D2" presStyleIdx="4" presStyleCnt="16"/>
      <dgm:spPr/>
    </dgm:pt>
    <dgm:pt modelId="{74FADD5D-436B-44E9-8F14-CC3653D387ED}" type="pres">
      <dgm:prSet presAssocID="{73011F53-4FD5-4B9C-94AD-53731F8229F4}" presName="hierRoot2" presStyleCnt="0">
        <dgm:presLayoutVars>
          <dgm:hierBranch val="init"/>
        </dgm:presLayoutVars>
      </dgm:prSet>
      <dgm:spPr/>
    </dgm:pt>
    <dgm:pt modelId="{13DFAF06-D6A7-4D0E-B9B7-C53D94CD4A48}" type="pres">
      <dgm:prSet presAssocID="{73011F53-4FD5-4B9C-94AD-53731F8229F4}" presName="rootComposite" presStyleCnt="0"/>
      <dgm:spPr/>
    </dgm:pt>
    <dgm:pt modelId="{BF879785-9686-4D39-8C8A-9E416BA62788}" type="pres">
      <dgm:prSet presAssocID="{73011F53-4FD5-4B9C-94AD-53731F8229F4}" presName="rootText" presStyleLbl="node2" presStyleIdx="4" presStyleCnt="10" custScaleX="83494" custLinFactY="-2533" custLinFactNeighborX="72614" custLinFactNeighborY="-100000">
        <dgm:presLayoutVars>
          <dgm:chPref val="3"/>
        </dgm:presLayoutVars>
      </dgm:prSet>
      <dgm:spPr/>
    </dgm:pt>
    <dgm:pt modelId="{FD63FCC9-42B0-43DE-9A90-B71D705EEE1D}" type="pres">
      <dgm:prSet presAssocID="{73011F53-4FD5-4B9C-94AD-53731F8229F4}" presName="rootConnector" presStyleLbl="node2" presStyleIdx="4" presStyleCnt="10"/>
      <dgm:spPr/>
    </dgm:pt>
    <dgm:pt modelId="{5096516C-4812-4B09-ACCA-3C61F3D7BFDA}" type="pres">
      <dgm:prSet presAssocID="{73011F53-4FD5-4B9C-94AD-53731F8229F4}" presName="hierChild4" presStyleCnt="0"/>
      <dgm:spPr/>
    </dgm:pt>
    <dgm:pt modelId="{D0F74E8E-852D-41FC-85D2-2CFD3E20EA14}" type="pres">
      <dgm:prSet presAssocID="{73011F53-4FD5-4B9C-94AD-53731F8229F4}" presName="hierChild5" presStyleCnt="0"/>
      <dgm:spPr/>
    </dgm:pt>
    <dgm:pt modelId="{59F4716F-918E-44D4-9FC6-B5764B9E7EB0}" type="pres">
      <dgm:prSet presAssocID="{D60B5F75-EF31-49EE-8710-FF857E64184B}" presName="Name37" presStyleLbl="parChTrans1D2" presStyleIdx="5" presStyleCnt="16"/>
      <dgm:spPr/>
    </dgm:pt>
    <dgm:pt modelId="{D682923F-71CA-491A-A0B1-BBCD89E5CAA3}" type="pres">
      <dgm:prSet presAssocID="{64F33DAA-60C0-47CD-9392-F493FB5387E3}" presName="hierRoot2" presStyleCnt="0">
        <dgm:presLayoutVars>
          <dgm:hierBranch val="init"/>
        </dgm:presLayoutVars>
      </dgm:prSet>
      <dgm:spPr/>
    </dgm:pt>
    <dgm:pt modelId="{3C576CEC-EDAB-4E3F-BCF9-F9E5DD67D688}" type="pres">
      <dgm:prSet presAssocID="{64F33DAA-60C0-47CD-9392-F493FB5387E3}" presName="rootComposite" presStyleCnt="0"/>
      <dgm:spPr/>
    </dgm:pt>
    <dgm:pt modelId="{A0038402-8053-4661-800B-589E33E26829}" type="pres">
      <dgm:prSet presAssocID="{64F33DAA-60C0-47CD-9392-F493FB5387E3}" presName="rootText" presStyleLbl="node2" presStyleIdx="5" presStyleCnt="10" custScaleX="83013" custLinFactX="1920" custLinFactY="-559" custLinFactNeighborX="100000" custLinFactNeighborY="-100000">
        <dgm:presLayoutVars>
          <dgm:chPref val="3"/>
        </dgm:presLayoutVars>
      </dgm:prSet>
      <dgm:spPr>
        <a:prstGeom prst="rect">
          <a:avLst/>
        </a:prstGeom>
      </dgm:spPr>
    </dgm:pt>
    <dgm:pt modelId="{F9404DF6-7F05-465A-83E0-276268FFEC72}" type="pres">
      <dgm:prSet presAssocID="{64F33DAA-60C0-47CD-9392-F493FB5387E3}" presName="rootConnector" presStyleLbl="node2" presStyleIdx="5" presStyleCnt="10"/>
      <dgm:spPr/>
    </dgm:pt>
    <dgm:pt modelId="{8B3394A2-F226-428A-9160-97B646EF7254}" type="pres">
      <dgm:prSet presAssocID="{64F33DAA-60C0-47CD-9392-F493FB5387E3}" presName="hierChild4" presStyleCnt="0"/>
      <dgm:spPr/>
    </dgm:pt>
    <dgm:pt modelId="{88AAE9B5-3D69-471C-AFF4-B499626B28FE}" type="pres">
      <dgm:prSet presAssocID="{64F33DAA-60C0-47CD-9392-F493FB5387E3}" presName="hierChild5" presStyleCnt="0"/>
      <dgm:spPr/>
    </dgm:pt>
    <dgm:pt modelId="{C57B72D2-F99E-417F-8FE7-0F1637310BE9}" type="pres">
      <dgm:prSet presAssocID="{C71D91B8-7F35-49D7-B356-A8491054E263}" presName="Name37" presStyleLbl="parChTrans1D2" presStyleIdx="6" presStyleCnt="16"/>
      <dgm:spPr/>
    </dgm:pt>
    <dgm:pt modelId="{D611BC6E-77B6-41E6-BEE1-590F5002F25E}" type="pres">
      <dgm:prSet presAssocID="{B2E39FB8-30EF-4D0E-8227-D3DA8E20E43A}" presName="hierRoot2" presStyleCnt="0">
        <dgm:presLayoutVars>
          <dgm:hierBranch val="init"/>
        </dgm:presLayoutVars>
      </dgm:prSet>
      <dgm:spPr/>
    </dgm:pt>
    <dgm:pt modelId="{AE493C39-EC6C-4649-A650-58E09B25CC7E}" type="pres">
      <dgm:prSet presAssocID="{B2E39FB8-30EF-4D0E-8227-D3DA8E20E43A}" presName="rootComposite" presStyleCnt="0"/>
      <dgm:spPr/>
    </dgm:pt>
    <dgm:pt modelId="{785895A4-8DF6-4163-BE04-91D5F0C94A74}" type="pres">
      <dgm:prSet presAssocID="{B2E39FB8-30EF-4D0E-8227-D3DA8E20E43A}" presName="rootText" presStyleLbl="node2" presStyleIdx="6" presStyleCnt="10" custScaleX="88461" custLinFactX="19058" custLinFactY="-2801" custLinFactNeighborX="100000" custLinFactNeighborY="-100000">
        <dgm:presLayoutVars>
          <dgm:chPref val="3"/>
        </dgm:presLayoutVars>
      </dgm:prSet>
      <dgm:spPr/>
    </dgm:pt>
    <dgm:pt modelId="{5E7A505B-5A32-4FEF-8C50-DCC353748B06}" type="pres">
      <dgm:prSet presAssocID="{B2E39FB8-30EF-4D0E-8227-D3DA8E20E43A}" presName="rootConnector" presStyleLbl="node2" presStyleIdx="6" presStyleCnt="10"/>
      <dgm:spPr/>
    </dgm:pt>
    <dgm:pt modelId="{1738A314-35A0-4A84-8C35-B3A26028993E}" type="pres">
      <dgm:prSet presAssocID="{B2E39FB8-30EF-4D0E-8227-D3DA8E20E43A}" presName="hierChild4" presStyleCnt="0"/>
      <dgm:spPr/>
    </dgm:pt>
    <dgm:pt modelId="{4B51993B-BEE9-4ADD-9E7E-A4BB39EF7823}" type="pres">
      <dgm:prSet presAssocID="{B2E39FB8-30EF-4D0E-8227-D3DA8E20E43A}" presName="hierChild5" presStyleCnt="0"/>
      <dgm:spPr/>
    </dgm:pt>
    <dgm:pt modelId="{90821C68-8C00-47BC-817F-D6DF2F6E97C9}" type="pres">
      <dgm:prSet presAssocID="{997B019C-ABEA-42BB-95E9-74BA1D438C1F}" presName="Name37" presStyleLbl="parChTrans1D2" presStyleIdx="7" presStyleCnt="16"/>
      <dgm:spPr/>
    </dgm:pt>
    <dgm:pt modelId="{C0208F00-4459-478C-8B24-3E04394862FE}" type="pres">
      <dgm:prSet presAssocID="{915B1129-3501-4AA5-B50F-BDCECB01656F}" presName="hierRoot2" presStyleCnt="0">
        <dgm:presLayoutVars>
          <dgm:hierBranch val="init"/>
        </dgm:presLayoutVars>
      </dgm:prSet>
      <dgm:spPr/>
    </dgm:pt>
    <dgm:pt modelId="{FD1867F1-9CB1-4395-ACAE-63BC3C37B506}" type="pres">
      <dgm:prSet presAssocID="{915B1129-3501-4AA5-B50F-BDCECB01656F}" presName="rootComposite" presStyleCnt="0"/>
      <dgm:spPr/>
    </dgm:pt>
    <dgm:pt modelId="{88C98786-9B41-4369-82C9-01550031DC8B}" type="pres">
      <dgm:prSet presAssocID="{915B1129-3501-4AA5-B50F-BDCECB01656F}" presName="rootText" presStyleLbl="node2" presStyleIdx="7" presStyleCnt="10" custScaleX="83554" custScaleY="104151" custLinFactX="15424" custLinFactY="-6276" custLinFactNeighborX="100000" custLinFactNeighborY="-100000">
        <dgm:presLayoutVars>
          <dgm:chPref val="3"/>
        </dgm:presLayoutVars>
      </dgm:prSet>
      <dgm:spPr/>
    </dgm:pt>
    <dgm:pt modelId="{66666634-92DB-4FE3-BED8-5E1502509015}" type="pres">
      <dgm:prSet presAssocID="{915B1129-3501-4AA5-B50F-BDCECB01656F}" presName="rootConnector" presStyleLbl="node2" presStyleIdx="7" presStyleCnt="10"/>
      <dgm:spPr/>
    </dgm:pt>
    <dgm:pt modelId="{4DC72BC5-8133-4AD7-98C9-7CECEE00A14A}" type="pres">
      <dgm:prSet presAssocID="{915B1129-3501-4AA5-B50F-BDCECB01656F}" presName="hierChild4" presStyleCnt="0"/>
      <dgm:spPr/>
    </dgm:pt>
    <dgm:pt modelId="{B31306EC-063E-4DE8-AFDF-0B2E542AD026}" type="pres">
      <dgm:prSet presAssocID="{915B1129-3501-4AA5-B50F-BDCECB01656F}" presName="hierChild5" presStyleCnt="0"/>
      <dgm:spPr/>
    </dgm:pt>
    <dgm:pt modelId="{957C9ED7-42D9-4459-96EE-39A280886575}" type="pres">
      <dgm:prSet presAssocID="{334234D9-3225-420C-8562-75C48AA31942}" presName="Name37" presStyleLbl="parChTrans1D2" presStyleIdx="8" presStyleCnt="16"/>
      <dgm:spPr/>
    </dgm:pt>
    <dgm:pt modelId="{0C005079-09B4-4E30-91E5-FA6B24C26227}" type="pres">
      <dgm:prSet presAssocID="{8E019667-F4ED-45F4-A032-81C028EB08FC}" presName="hierRoot2" presStyleCnt="0">
        <dgm:presLayoutVars>
          <dgm:hierBranch val="init"/>
        </dgm:presLayoutVars>
      </dgm:prSet>
      <dgm:spPr/>
    </dgm:pt>
    <dgm:pt modelId="{D5F246B0-C51E-4480-BEE1-9C89601C5974}" type="pres">
      <dgm:prSet presAssocID="{8E019667-F4ED-45F4-A032-81C028EB08FC}" presName="rootComposite" presStyleCnt="0"/>
      <dgm:spPr/>
    </dgm:pt>
    <dgm:pt modelId="{560F6C96-E0B3-4DD0-B996-7DC616AB0EF3}" type="pres">
      <dgm:prSet presAssocID="{8E019667-F4ED-45F4-A032-81C028EB08FC}" presName="rootText" presStyleLbl="node2" presStyleIdx="8" presStyleCnt="10" custScaleX="87433" custLinFactX="-300000" custLinFactNeighborX="-383359" custLinFactNeighborY="-92074">
        <dgm:presLayoutVars>
          <dgm:chPref val="3"/>
        </dgm:presLayoutVars>
      </dgm:prSet>
      <dgm:spPr/>
    </dgm:pt>
    <dgm:pt modelId="{2BC6F64A-AB0F-42C4-9B45-1AAC46E59CB2}" type="pres">
      <dgm:prSet presAssocID="{8E019667-F4ED-45F4-A032-81C028EB08FC}" presName="rootConnector" presStyleLbl="node2" presStyleIdx="8" presStyleCnt="10"/>
      <dgm:spPr/>
    </dgm:pt>
    <dgm:pt modelId="{96CD397D-BBC0-4D5E-A28F-BBB41ABF5E2E}" type="pres">
      <dgm:prSet presAssocID="{8E019667-F4ED-45F4-A032-81C028EB08FC}" presName="hierChild4" presStyleCnt="0"/>
      <dgm:spPr/>
    </dgm:pt>
    <dgm:pt modelId="{39693E9D-5430-4262-B70C-DC7FDF43D982}" type="pres">
      <dgm:prSet presAssocID="{8E019667-F4ED-45F4-A032-81C028EB08FC}" presName="hierChild5" presStyleCnt="0"/>
      <dgm:spPr/>
    </dgm:pt>
    <dgm:pt modelId="{898057D2-25B1-43FE-80D5-4E9EAC92F620}" type="pres">
      <dgm:prSet presAssocID="{ED870CBC-FC22-494C-929D-CE8968ADE598}" presName="Name37" presStyleLbl="parChTrans1D2" presStyleIdx="9" presStyleCnt="16"/>
      <dgm:spPr/>
    </dgm:pt>
    <dgm:pt modelId="{BB5AB908-20D0-4F8A-8EDD-7D986E7C1C4D}" type="pres">
      <dgm:prSet presAssocID="{644C8DD6-CFFC-4FB0-AF11-AEAD1989082F}" presName="hierRoot2" presStyleCnt="0">
        <dgm:presLayoutVars>
          <dgm:hierBranch val="init"/>
        </dgm:presLayoutVars>
      </dgm:prSet>
      <dgm:spPr/>
    </dgm:pt>
    <dgm:pt modelId="{344957AB-6D52-45BA-92B4-109C4C1AE16B}" type="pres">
      <dgm:prSet presAssocID="{644C8DD6-CFFC-4FB0-AF11-AEAD1989082F}" presName="rootComposite" presStyleCnt="0"/>
      <dgm:spPr/>
    </dgm:pt>
    <dgm:pt modelId="{AA8F891A-E1AD-4B3A-9113-D8EBAED39E48}" type="pres">
      <dgm:prSet presAssocID="{644C8DD6-CFFC-4FB0-AF11-AEAD1989082F}" presName="rootText" presStyleLbl="node2" presStyleIdx="9" presStyleCnt="10" custScaleX="77791" custLinFactNeighborY="-95410">
        <dgm:presLayoutVars>
          <dgm:chPref val="3"/>
        </dgm:presLayoutVars>
      </dgm:prSet>
      <dgm:spPr/>
    </dgm:pt>
    <dgm:pt modelId="{A8DF82CF-E80B-4C22-83EA-B13CFF625BB8}" type="pres">
      <dgm:prSet presAssocID="{644C8DD6-CFFC-4FB0-AF11-AEAD1989082F}" presName="rootConnector" presStyleLbl="node2" presStyleIdx="9" presStyleCnt="10"/>
      <dgm:spPr/>
    </dgm:pt>
    <dgm:pt modelId="{41AEE993-A8A0-47C9-B668-175D05B13DCB}" type="pres">
      <dgm:prSet presAssocID="{644C8DD6-CFFC-4FB0-AF11-AEAD1989082F}" presName="hierChild4" presStyleCnt="0"/>
      <dgm:spPr/>
    </dgm:pt>
    <dgm:pt modelId="{66F32EC5-1542-4AB2-83F7-B128662979FD}" type="pres">
      <dgm:prSet presAssocID="{644C8DD6-CFFC-4FB0-AF11-AEAD1989082F}" presName="hierChild5" presStyleCnt="0"/>
      <dgm:spPr/>
    </dgm:pt>
    <dgm:pt modelId="{8EC3E3A5-FFE6-4249-845B-72032D9AAA3C}" type="pres">
      <dgm:prSet presAssocID="{C1234CB0-1740-4C28-8086-7094476542F7}" presName="hierChild3" presStyleCnt="0"/>
      <dgm:spPr/>
    </dgm:pt>
    <dgm:pt modelId="{EC70B1C6-A664-4D1D-B91B-89D9485FF145}" type="pres">
      <dgm:prSet presAssocID="{77E2A800-1A80-4FBE-B4AA-661DD17CAD0B}" presName="Name111" presStyleLbl="parChTrans1D2" presStyleIdx="10" presStyleCnt="16"/>
      <dgm:spPr/>
    </dgm:pt>
    <dgm:pt modelId="{2F32D6A0-6B9E-4FDD-A033-A3F47FC61428}" type="pres">
      <dgm:prSet presAssocID="{97577FE9-7FD3-470F-B05C-45A8B836BA40}" presName="hierRoot3" presStyleCnt="0">
        <dgm:presLayoutVars>
          <dgm:hierBranch val="init"/>
        </dgm:presLayoutVars>
      </dgm:prSet>
      <dgm:spPr/>
    </dgm:pt>
    <dgm:pt modelId="{E27F0CEF-B329-4ABB-862E-FFCCBD3817C4}" type="pres">
      <dgm:prSet presAssocID="{97577FE9-7FD3-470F-B05C-45A8B836BA40}" presName="rootComposite3" presStyleCnt="0"/>
      <dgm:spPr/>
    </dgm:pt>
    <dgm:pt modelId="{7B71D711-5698-4BB9-938F-8D9A134474B7}" type="pres">
      <dgm:prSet presAssocID="{97577FE9-7FD3-470F-B05C-45A8B836BA40}" presName="rootText3" presStyleLbl="asst1" presStyleIdx="0" presStyleCnt="6" custScaleX="165805" custLinFactNeighborX="-30546" custLinFactNeighborY="5818">
        <dgm:presLayoutVars>
          <dgm:chPref val="3"/>
        </dgm:presLayoutVars>
      </dgm:prSet>
      <dgm:spPr/>
    </dgm:pt>
    <dgm:pt modelId="{536B214D-4D1E-419F-9FD0-B293DB771746}" type="pres">
      <dgm:prSet presAssocID="{97577FE9-7FD3-470F-B05C-45A8B836BA40}" presName="rootConnector3" presStyleLbl="asst1" presStyleIdx="0" presStyleCnt="6"/>
      <dgm:spPr/>
    </dgm:pt>
    <dgm:pt modelId="{4A858457-281D-4271-A0EA-D3F9D2DBA1FC}" type="pres">
      <dgm:prSet presAssocID="{97577FE9-7FD3-470F-B05C-45A8B836BA40}" presName="hierChild6" presStyleCnt="0"/>
      <dgm:spPr/>
    </dgm:pt>
    <dgm:pt modelId="{471B9E45-D0AF-476C-BE66-06D1B5320AE6}" type="pres">
      <dgm:prSet presAssocID="{97577FE9-7FD3-470F-B05C-45A8B836BA40}" presName="hierChild7" presStyleCnt="0"/>
      <dgm:spPr/>
    </dgm:pt>
    <dgm:pt modelId="{9740626A-96F3-4863-939F-5235F1D3A67D}" type="pres">
      <dgm:prSet presAssocID="{146A13F1-299C-43AF-B41A-B000D4DC1D89}" presName="Name111" presStyleLbl="parChTrans1D2" presStyleIdx="11" presStyleCnt="16"/>
      <dgm:spPr/>
    </dgm:pt>
    <dgm:pt modelId="{9C3E5FB0-E30B-42C7-9916-E3A268D7D9EE}" type="pres">
      <dgm:prSet presAssocID="{EB1DEA83-6A83-4104-B5C8-069E5CA1D21C}" presName="hierRoot3" presStyleCnt="0">
        <dgm:presLayoutVars>
          <dgm:hierBranch val="init"/>
        </dgm:presLayoutVars>
      </dgm:prSet>
      <dgm:spPr/>
    </dgm:pt>
    <dgm:pt modelId="{18B3854F-E0D6-4D84-AAB4-30B11D24743C}" type="pres">
      <dgm:prSet presAssocID="{EB1DEA83-6A83-4104-B5C8-069E5CA1D21C}" presName="rootComposite3" presStyleCnt="0"/>
      <dgm:spPr/>
    </dgm:pt>
    <dgm:pt modelId="{B9C044D2-0551-417F-A58E-FC288BA90EF1}" type="pres">
      <dgm:prSet presAssocID="{EB1DEA83-6A83-4104-B5C8-069E5CA1D21C}" presName="rootText3" presStyleLbl="asst1" presStyleIdx="1" presStyleCnt="6" custScaleX="163851">
        <dgm:presLayoutVars>
          <dgm:chPref val="3"/>
        </dgm:presLayoutVars>
      </dgm:prSet>
      <dgm:spPr/>
    </dgm:pt>
    <dgm:pt modelId="{3C431A41-BACD-4583-968D-BB480CAA64BC}" type="pres">
      <dgm:prSet presAssocID="{EB1DEA83-6A83-4104-B5C8-069E5CA1D21C}" presName="rootConnector3" presStyleLbl="asst1" presStyleIdx="1" presStyleCnt="6"/>
      <dgm:spPr/>
    </dgm:pt>
    <dgm:pt modelId="{2C997061-A850-495B-B1F2-3E3F301EAC38}" type="pres">
      <dgm:prSet presAssocID="{EB1DEA83-6A83-4104-B5C8-069E5CA1D21C}" presName="hierChild6" presStyleCnt="0"/>
      <dgm:spPr/>
    </dgm:pt>
    <dgm:pt modelId="{D3225AB1-8BCF-4E63-A49D-2F437FCDAAAF}" type="pres">
      <dgm:prSet presAssocID="{EB1DEA83-6A83-4104-B5C8-069E5CA1D21C}" presName="hierChild7" presStyleCnt="0"/>
      <dgm:spPr/>
    </dgm:pt>
    <dgm:pt modelId="{D6C0EE91-318B-4FD5-8C6D-93CC45526691}" type="pres">
      <dgm:prSet presAssocID="{960C9179-B5EA-4688-A948-5652F4380DA8}" presName="Name111" presStyleLbl="parChTrans1D2" presStyleIdx="12" presStyleCnt="16"/>
      <dgm:spPr/>
    </dgm:pt>
    <dgm:pt modelId="{F5220D60-8EA0-4E50-9A9A-47B568EB02C3}" type="pres">
      <dgm:prSet presAssocID="{D0A17FA6-6718-4F0E-A915-1C8D15389452}" presName="hierRoot3" presStyleCnt="0">
        <dgm:presLayoutVars>
          <dgm:hierBranch val="init"/>
        </dgm:presLayoutVars>
      </dgm:prSet>
      <dgm:spPr/>
    </dgm:pt>
    <dgm:pt modelId="{AFDB6E8A-AE8E-468D-B556-A36E6C1CD853}" type="pres">
      <dgm:prSet presAssocID="{D0A17FA6-6718-4F0E-A915-1C8D15389452}" presName="rootComposite3" presStyleCnt="0"/>
      <dgm:spPr/>
    </dgm:pt>
    <dgm:pt modelId="{5DB0B2C9-1474-47FF-9B1A-9F528EC0478E}" type="pres">
      <dgm:prSet presAssocID="{D0A17FA6-6718-4F0E-A915-1C8D15389452}" presName="rootText3" presStyleLbl="asst1" presStyleIdx="2" presStyleCnt="6" custScaleY="127330" custLinFactNeighborX="-55275" custLinFactNeighborY="3279">
        <dgm:presLayoutVars>
          <dgm:chPref val="3"/>
        </dgm:presLayoutVars>
      </dgm:prSet>
      <dgm:spPr/>
    </dgm:pt>
    <dgm:pt modelId="{DBB39DF3-21FC-4827-93C4-4AEBB59A10D8}" type="pres">
      <dgm:prSet presAssocID="{D0A17FA6-6718-4F0E-A915-1C8D15389452}" presName="rootConnector3" presStyleLbl="asst1" presStyleIdx="2" presStyleCnt="6"/>
      <dgm:spPr/>
    </dgm:pt>
    <dgm:pt modelId="{964BEA10-9C27-453E-953F-AFA374328452}" type="pres">
      <dgm:prSet presAssocID="{D0A17FA6-6718-4F0E-A915-1C8D15389452}" presName="hierChild6" presStyleCnt="0"/>
      <dgm:spPr/>
    </dgm:pt>
    <dgm:pt modelId="{3DCB3279-A576-4821-9CCF-0A0245B0094A}" type="pres">
      <dgm:prSet presAssocID="{D0A17FA6-6718-4F0E-A915-1C8D15389452}" presName="hierChild7" presStyleCnt="0"/>
      <dgm:spPr/>
    </dgm:pt>
    <dgm:pt modelId="{DEB65012-721C-4CDB-B46F-8C1F1A0580C9}" type="pres">
      <dgm:prSet presAssocID="{F5533E2B-1691-4C36-B8E1-E7EDA0F31ADC}" presName="Name111" presStyleLbl="parChTrans1D2" presStyleIdx="13" presStyleCnt="16"/>
      <dgm:spPr/>
    </dgm:pt>
    <dgm:pt modelId="{DC39F89F-E00F-455B-9270-F374CE89D09A}" type="pres">
      <dgm:prSet presAssocID="{8D8CFE2E-3DD9-4DAA-906F-491594656DFA}" presName="hierRoot3" presStyleCnt="0">
        <dgm:presLayoutVars>
          <dgm:hierBranch val="init"/>
        </dgm:presLayoutVars>
      </dgm:prSet>
      <dgm:spPr/>
    </dgm:pt>
    <dgm:pt modelId="{58F39B45-9A04-4675-B5AE-EB46F8B2C9AC}" type="pres">
      <dgm:prSet presAssocID="{8D8CFE2E-3DD9-4DAA-906F-491594656DFA}" presName="rootComposite3" presStyleCnt="0"/>
      <dgm:spPr/>
    </dgm:pt>
    <dgm:pt modelId="{C4D9D290-01E8-47CE-B57D-0E3D042549B5}" type="pres">
      <dgm:prSet presAssocID="{8D8CFE2E-3DD9-4DAA-906F-491594656DFA}" presName="rootText3" presStyleLbl="asst1" presStyleIdx="3" presStyleCnt="6" custScaleX="139640" custScaleY="119087" custLinFactX="-200000" custLinFactNeighborX="-211183" custLinFactNeighborY="3279">
        <dgm:presLayoutVars>
          <dgm:chPref val="3"/>
        </dgm:presLayoutVars>
      </dgm:prSet>
      <dgm:spPr/>
    </dgm:pt>
    <dgm:pt modelId="{05B9CB0D-DB8F-4047-AE07-642D1B6AB0B0}" type="pres">
      <dgm:prSet presAssocID="{8D8CFE2E-3DD9-4DAA-906F-491594656DFA}" presName="rootConnector3" presStyleLbl="asst1" presStyleIdx="3" presStyleCnt="6"/>
      <dgm:spPr/>
    </dgm:pt>
    <dgm:pt modelId="{362820D1-A59D-4562-9C8F-BDDC203C391C}" type="pres">
      <dgm:prSet presAssocID="{8D8CFE2E-3DD9-4DAA-906F-491594656DFA}" presName="hierChild6" presStyleCnt="0"/>
      <dgm:spPr/>
    </dgm:pt>
    <dgm:pt modelId="{11D49332-63FA-43FB-94A8-B0CF6B4A986C}" type="pres">
      <dgm:prSet presAssocID="{8D8CFE2E-3DD9-4DAA-906F-491594656DFA}" presName="hierChild7" presStyleCnt="0"/>
      <dgm:spPr/>
    </dgm:pt>
    <dgm:pt modelId="{87AA4ED9-C90C-4918-9A44-94D1FA516539}" type="pres">
      <dgm:prSet presAssocID="{650F0B4B-B61E-4E3F-AE1E-754454E4948A}" presName="Name111" presStyleLbl="parChTrans1D2" presStyleIdx="14" presStyleCnt="16"/>
      <dgm:spPr/>
    </dgm:pt>
    <dgm:pt modelId="{373C7B56-5926-458B-9C11-34AE7609E9EC}" type="pres">
      <dgm:prSet presAssocID="{6533AB18-F009-4492-A6D3-AEFDB8039015}" presName="hierRoot3" presStyleCnt="0">
        <dgm:presLayoutVars>
          <dgm:hierBranch val="init"/>
        </dgm:presLayoutVars>
      </dgm:prSet>
      <dgm:spPr/>
    </dgm:pt>
    <dgm:pt modelId="{02C79DA8-6820-407D-BA98-FAC7C850FF01}" type="pres">
      <dgm:prSet presAssocID="{6533AB18-F009-4492-A6D3-AEFDB8039015}" presName="rootComposite3" presStyleCnt="0"/>
      <dgm:spPr/>
    </dgm:pt>
    <dgm:pt modelId="{70D4B4CC-6CA3-4B11-B9BE-D3C390F6FBAD}" type="pres">
      <dgm:prSet presAssocID="{6533AB18-F009-4492-A6D3-AEFDB8039015}" presName="rootText3" presStyleLbl="asst1" presStyleIdx="4" presStyleCnt="6" custScaleY="111680" custLinFactX="100000" custLinFactY="-65636" custLinFactNeighborX="103354" custLinFactNeighborY="-100000">
        <dgm:presLayoutVars>
          <dgm:chPref val="3"/>
        </dgm:presLayoutVars>
      </dgm:prSet>
      <dgm:spPr/>
    </dgm:pt>
    <dgm:pt modelId="{581F0E94-AEAD-4F22-8D48-11D0ED2E569D}" type="pres">
      <dgm:prSet presAssocID="{6533AB18-F009-4492-A6D3-AEFDB8039015}" presName="rootConnector3" presStyleLbl="asst1" presStyleIdx="4" presStyleCnt="6"/>
      <dgm:spPr/>
    </dgm:pt>
    <dgm:pt modelId="{9423C452-9D70-487E-89BF-C8BD1BBE9882}" type="pres">
      <dgm:prSet presAssocID="{6533AB18-F009-4492-A6D3-AEFDB8039015}" presName="hierChild6" presStyleCnt="0"/>
      <dgm:spPr/>
    </dgm:pt>
    <dgm:pt modelId="{64D7931E-27A8-4FFC-A9A6-206CEE0127E4}" type="pres">
      <dgm:prSet presAssocID="{6533AB18-F009-4492-A6D3-AEFDB8039015}" presName="hierChild7" presStyleCnt="0"/>
      <dgm:spPr/>
    </dgm:pt>
    <dgm:pt modelId="{63FCF8BB-A193-4A0C-A0DB-3D140D057BA4}" type="pres">
      <dgm:prSet presAssocID="{2450B37F-DCDC-41F0-B166-32FD66B77D33}" presName="Name111" presStyleLbl="parChTrans1D2" presStyleIdx="15" presStyleCnt="16"/>
      <dgm:spPr/>
    </dgm:pt>
    <dgm:pt modelId="{CAC49B32-D84E-43FC-BCB5-CB8E8833FEB0}" type="pres">
      <dgm:prSet presAssocID="{851C21DE-C387-4D3F-A6F3-59C6CAC06535}" presName="hierRoot3" presStyleCnt="0">
        <dgm:presLayoutVars>
          <dgm:hierBranch val="init"/>
        </dgm:presLayoutVars>
      </dgm:prSet>
      <dgm:spPr/>
    </dgm:pt>
    <dgm:pt modelId="{1CF28CCB-E4BD-4D87-9B07-F23040497030}" type="pres">
      <dgm:prSet presAssocID="{851C21DE-C387-4D3F-A6F3-59C6CAC06535}" presName="rootComposite3" presStyleCnt="0"/>
      <dgm:spPr/>
    </dgm:pt>
    <dgm:pt modelId="{F5DF388F-8A2A-491B-B0FC-48090CE929EE}" type="pres">
      <dgm:prSet presAssocID="{851C21DE-C387-4D3F-A6F3-59C6CAC06535}" presName="rootText3" presStyleLbl="asst1" presStyleIdx="5" presStyleCnt="6" custScaleX="213530" custScaleY="153830" custLinFactX="92713" custLinFactY="-38721" custLinFactNeighborX="100000" custLinFactNeighborY="-100000">
        <dgm:presLayoutVars>
          <dgm:chPref val="3"/>
        </dgm:presLayoutVars>
      </dgm:prSet>
      <dgm:spPr/>
    </dgm:pt>
    <dgm:pt modelId="{8C0D87BD-5540-41CB-AD98-12B288EC4095}" type="pres">
      <dgm:prSet presAssocID="{851C21DE-C387-4D3F-A6F3-59C6CAC06535}" presName="rootConnector3" presStyleLbl="asst1" presStyleIdx="5" presStyleCnt="6"/>
      <dgm:spPr/>
    </dgm:pt>
    <dgm:pt modelId="{8B3B2FBF-DD21-491D-A16D-DDB471D09007}" type="pres">
      <dgm:prSet presAssocID="{851C21DE-C387-4D3F-A6F3-59C6CAC06535}" presName="hierChild6" presStyleCnt="0"/>
      <dgm:spPr/>
    </dgm:pt>
    <dgm:pt modelId="{BAE59ADA-2B02-48A7-8292-6A89AAEF618B}" type="pres">
      <dgm:prSet presAssocID="{9CA8CAFC-6769-4631-92CC-977E5D47F453}" presName="Name37" presStyleLbl="parChTrans1D3" presStyleIdx="0" presStyleCnt="1"/>
      <dgm:spPr/>
    </dgm:pt>
    <dgm:pt modelId="{F8C78E13-890A-4FC2-9C27-19C8C63CAD04}" type="pres">
      <dgm:prSet presAssocID="{C0446F4B-03E2-4DBF-BD28-477D68838A95}" presName="hierRoot2" presStyleCnt="0">
        <dgm:presLayoutVars>
          <dgm:hierBranch val="init"/>
        </dgm:presLayoutVars>
      </dgm:prSet>
      <dgm:spPr/>
    </dgm:pt>
    <dgm:pt modelId="{89D4B53A-0E3C-4F8B-8CEE-4128990D8019}" type="pres">
      <dgm:prSet presAssocID="{C0446F4B-03E2-4DBF-BD28-477D68838A95}" presName="rootComposite" presStyleCnt="0"/>
      <dgm:spPr/>
    </dgm:pt>
    <dgm:pt modelId="{F6F91546-7271-48C1-84BA-9402F1D06DE7}" type="pres">
      <dgm:prSet presAssocID="{C0446F4B-03E2-4DBF-BD28-477D68838A95}" presName="rootText" presStyleLbl="node3" presStyleIdx="0" presStyleCnt="1" custLinFactX="85274" custLinFactY="-40207" custLinFactNeighborX="100000" custLinFactNeighborY="-100000">
        <dgm:presLayoutVars>
          <dgm:chPref val="3"/>
        </dgm:presLayoutVars>
      </dgm:prSet>
      <dgm:spPr/>
    </dgm:pt>
    <dgm:pt modelId="{A3516E57-46CB-45F7-B1B6-33B6B4D0E35B}" type="pres">
      <dgm:prSet presAssocID="{C0446F4B-03E2-4DBF-BD28-477D68838A95}" presName="rootConnector" presStyleLbl="node3" presStyleIdx="0" presStyleCnt="1"/>
      <dgm:spPr/>
    </dgm:pt>
    <dgm:pt modelId="{D3989B29-64E7-46B5-AC8D-0E1633DAB445}" type="pres">
      <dgm:prSet presAssocID="{C0446F4B-03E2-4DBF-BD28-477D68838A95}" presName="hierChild4" presStyleCnt="0"/>
      <dgm:spPr/>
    </dgm:pt>
    <dgm:pt modelId="{2A03A6DF-E3B0-44E4-968A-21E113D030BE}" type="pres">
      <dgm:prSet presAssocID="{C0446F4B-03E2-4DBF-BD28-477D68838A95}" presName="hierChild5" presStyleCnt="0"/>
      <dgm:spPr/>
    </dgm:pt>
    <dgm:pt modelId="{41A90481-544B-47EB-A95B-74C64DC2A701}" type="pres">
      <dgm:prSet presAssocID="{851C21DE-C387-4D3F-A6F3-59C6CAC06535}" presName="hierChild7" presStyleCnt="0"/>
      <dgm:spPr/>
    </dgm:pt>
    <dgm:pt modelId="{8CA0DE96-39BF-45C1-BE8B-DECBAF3EEDA1}" type="pres">
      <dgm:prSet presAssocID="{46146AE2-D8B0-4E1B-B7C1-3A41CB5EF016}" presName="hierRoot1" presStyleCnt="0">
        <dgm:presLayoutVars>
          <dgm:hierBranch val="init"/>
        </dgm:presLayoutVars>
      </dgm:prSet>
      <dgm:spPr/>
    </dgm:pt>
    <dgm:pt modelId="{9E442B45-7CF4-4324-A118-6E1A8E68D4A5}" type="pres">
      <dgm:prSet presAssocID="{46146AE2-D8B0-4E1B-B7C1-3A41CB5EF016}" presName="rootComposite1" presStyleCnt="0"/>
      <dgm:spPr/>
    </dgm:pt>
    <dgm:pt modelId="{A885A738-8F4F-4460-9746-42118C3A6CD0}" type="pres">
      <dgm:prSet presAssocID="{46146AE2-D8B0-4E1B-B7C1-3A41CB5EF016}" presName="rootText1" presStyleLbl="node0" presStyleIdx="1" presStyleCnt="2" custScaleY="116473" custLinFactX="-100000" custLinFactY="126866" custLinFactNeighborX="-124363" custLinFactNeighborY="200000">
        <dgm:presLayoutVars>
          <dgm:chPref val="3"/>
        </dgm:presLayoutVars>
      </dgm:prSet>
      <dgm:spPr/>
    </dgm:pt>
    <dgm:pt modelId="{A5758B0B-9FB4-4BE7-AA87-F4BB6B518B00}" type="pres">
      <dgm:prSet presAssocID="{46146AE2-D8B0-4E1B-B7C1-3A41CB5EF016}" presName="rootConnector1" presStyleLbl="asst0" presStyleIdx="0" presStyleCnt="0"/>
      <dgm:spPr/>
    </dgm:pt>
    <dgm:pt modelId="{FFE52D3D-B2E3-4CA5-872A-D6651904ED46}" type="pres">
      <dgm:prSet presAssocID="{46146AE2-D8B0-4E1B-B7C1-3A41CB5EF016}" presName="hierChild2" presStyleCnt="0"/>
      <dgm:spPr/>
    </dgm:pt>
    <dgm:pt modelId="{8E9C4202-088A-4D8E-ABDF-84C5ED45006B}" type="pres">
      <dgm:prSet presAssocID="{46146AE2-D8B0-4E1B-B7C1-3A41CB5EF016}" presName="hierChild3" presStyleCnt="0"/>
      <dgm:spPr/>
    </dgm:pt>
  </dgm:ptLst>
  <dgm:cxnLst>
    <dgm:cxn modelId="{48DD5402-9A83-4243-916F-41EB89BF1978}" type="presOf" srcId="{334234D9-3225-420C-8562-75C48AA31942}" destId="{957C9ED7-42D9-4459-96EE-39A280886575}" srcOrd="0" destOrd="0" presId="urn:microsoft.com/office/officeart/2005/8/layout/orgChart1"/>
    <dgm:cxn modelId="{C38C7103-7ADF-44B7-94F2-FDD815E025D6}" type="presOf" srcId="{EB1DEA83-6A83-4104-B5C8-069E5CA1D21C}" destId="{3C431A41-BACD-4583-968D-BB480CAA64BC}" srcOrd="1" destOrd="0" presId="urn:microsoft.com/office/officeart/2005/8/layout/orgChart1"/>
    <dgm:cxn modelId="{5F3CF203-CEBE-4A7B-A23C-41C754F44FE1}" srcId="{C1234CB0-1740-4C28-8086-7094476542F7}" destId="{644C8DD6-CFFC-4FB0-AF11-AEAD1989082F}" srcOrd="11" destOrd="0" parTransId="{ED870CBC-FC22-494C-929D-CE8968ADE598}" sibTransId="{A541EECD-50FA-456B-B415-01DCDDA95F51}"/>
    <dgm:cxn modelId="{DE83F703-6495-409B-837E-D42D64ECDF4A}" srcId="{C1234CB0-1740-4C28-8086-7094476542F7}" destId="{8E019667-F4ED-45F4-A032-81C028EB08FC}" srcOrd="10" destOrd="0" parTransId="{334234D9-3225-420C-8562-75C48AA31942}" sibTransId="{D3419C44-7234-4F1A-BAAE-FC9845EC7265}"/>
    <dgm:cxn modelId="{D51E2105-9AE8-49CB-B3E4-327C7CF7A2D3}" srcId="{851C21DE-C387-4D3F-A6F3-59C6CAC06535}" destId="{C0446F4B-03E2-4DBF-BD28-477D68838A95}" srcOrd="0" destOrd="0" parTransId="{9CA8CAFC-6769-4631-92CC-977E5D47F453}" sibTransId="{72548F77-05D8-4EF3-B5C8-7DB93CC804D5}"/>
    <dgm:cxn modelId="{4C97520C-558B-4745-8285-32711D17FB3A}" type="presOf" srcId="{ED870CBC-FC22-494C-929D-CE8968ADE598}" destId="{898057D2-25B1-43FE-80D5-4E9EAC92F620}" srcOrd="0" destOrd="0" presId="urn:microsoft.com/office/officeart/2005/8/layout/orgChart1"/>
    <dgm:cxn modelId="{AB454B0D-3AC3-4B87-B5DA-A21E8A31AB42}" type="presOf" srcId="{9CA8CAFC-6769-4631-92CC-977E5D47F453}" destId="{BAE59ADA-2B02-48A7-8292-6A89AAEF618B}" srcOrd="0" destOrd="0" presId="urn:microsoft.com/office/officeart/2005/8/layout/orgChart1"/>
    <dgm:cxn modelId="{1053A90D-C52C-4C7E-8D48-BBFE88C1378C}" type="presOf" srcId="{97577FE9-7FD3-470F-B05C-45A8B836BA40}" destId="{536B214D-4D1E-419F-9FD0-B293DB771746}" srcOrd="1" destOrd="0" presId="urn:microsoft.com/office/officeart/2005/8/layout/orgChart1"/>
    <dgm:cxn modelId="{AAA6EC11-2997-4ED2-8F38-15857C7AA3D7}" type="presOf" srcId="{ADE317D7-8A53-4BE9-AE80-B16A9E8A4565}" destId="{C2E4C8D8-84D6-401D-A01B-422A4066C29A}" srcOrd="0" destOrd="0" presId="urn:microsoft.com/office/officeart/2005/8/layout/orgChart1"/>
    <dgm:cxn modelId="{60418113-6773-4F71-A6B1-1DAAF0059D73}" type="presOf" srcId="{8D8CFE2E-3DD9-4DAA-906F-491594656DFA}" destId="{C4D9D290-01E8-47CE-B57D-0E3D042549B5}" srcOrd="0" destOrd="0" presId="urn:microsoft.com/office/officeart/2005/8/layout/orgChart1"/>
    <dgm:cxn modelId="{959A8E13-DAE9-49B7-9F83-B3D38DA0ED5D}" type="presOf" srcId="{8E019667-F4ED-45F4-A032-81C028EB08FC}" destId="{560F6C96-E0B3-4DD0-B996-7DC616AB0EF3}" srcOrd="0" destOrd="0" presId="urn:microsoft.com/office/officeart/2005/8/layout/orgChart1"/>
    <dgm:cxn modelId="{84FDE017-2693-4392-AA51-4D0720FCCA16}" type="presOf" srcId="{D60B5F75-EF31-49EE-8710-FF857E64184B}" destId="{59F4716F-918E-44D4-9FC6-B5764B9E7EB0}" srcOrd="0" destOrd="0" presId="urn:microsoft.com/office/officeart/2005/8/layout/orgChart1"/>
    <dgm:cxn modelId="{18314A19-5B8E-43A7-AB0F-F84C8372522C}" type="presOf" srcId="{46146AE2-D8B0-4E1B-B7C1-3A41CB5EF016}" destId="{A5758B0B-9FB4-4BE7-AA87-F4BB6B518B00}" srcOrd="1" destOrd="0" presId="urn:microsoft.com/office/officeart/2005/8/layout/orgChart1"/>
    <dgm:cxn modelId="{68089719-B632-4B0C-B705-7FB29664699B}" type="presOf" srcId="{B2E39FB8-30EF-4D0E-8227-D3DA8E20E43A}" destId="{5E7A505B-5A32-4FEF-8C50-DCC353748B06}" srcOrd="1" destOrd="0" presId="urn:microsoft.com/office/officeart/2005/8/layout/orgChart1"/>
    <dgm:cxn modelId="{8DEA0F21-D344-4CE8-BE38-7CC3E0A155F6}" type="presOf" srcId="{C7E17285-C281-4274-BF28-EBDC15C41CEF}" destId="{24E67F20-9550-4C64-BAB6-CC84340F4C36}" srcOrd="0" destOrd="0" presId="urn:microsoft.com/office/officeart/2005/8/layout/orgChart1"/>
    <dgm:cxn modelId="{A9EE0426-BB4E-43AB-8DD8-E12A8746063B}" srcId="{C1234CB0-1740-4C28-8086-7094476542F7}" destId="{DD073363-EC58-4823-8880-C71FFBF17561}" srcOrd="4" destOrd="0" parTransId="{80DA4E78-E5F1-440D-BB1E-4D3DE251E359}" sibTransId="{CD9B0C88-6B34-4E41-8F18-00ACE10760F9}"/>
    <dgm:cxn modelId="{96B35B27-3B33-47DD-BA93-35D23774E636}" type="presOf" srcId="{6533AB18-F009-4492-A6D3-AEFDB8039015}" destId="{581F0E94-AEAD-4F22-8D48-11D0ED2E569D}" srcOrd="1" destOrd="0" presId="urn:microsoft.com/office/officeart/2005/8/layout/orgChart1"/>
    <dgm:cxn modelId="{E1907A28-3034-4763-920A-67DE808AE2F0}" srcId="{C1234CB0-1740-4C28-8086-7094476542F7}" destId="{73011F53-4FD5-4B9C-94AD-53731F8229F4}" srcOrd="6" destOrd="0" parTransId="{80F09C51-B205-40B1-8D49-9D7B2757ACD0}" sibTransId="{DBB70736-FE11-439C-BBC4-1B41965A5F93}"/>
    <dgm:cxn modelId="{6AA44F2A-E034-40BC-A50C-55EA86285BD3}" type="presOf" srcId="{D0A17FA6-6718-4F0E-A915-1C8D15389452}" destId="{DBB39DF3-21FC-4827-93C4-4AEBB59A10D8}" srcOrd="1" destOrd="0" presId="urn:microsoft.com/office/officeart/2005/8/layout/orgChart1"/>
    <dgm:cxn modelId="{07755B30-52E8-46F1-8337-92DF5D0EDEDC}" type="presOf" srcId="{46146AE2-D8B0-4E1B-B7C1-3A41CB5EF016}" destId="{A885A738-8F4F-4460-9746-42118C3A6CD0}" srcOrd="0" destOrd="0" presId="urn:microsoft.com/office/officeart/2005/8/layout/orgChart1"/>
    <dgm:cxn modelId="{73B8FE36-1793-4F5F-B1EC-C2EFB31F9167}" srcId="{C1234CB0-1740-4C28-8086-7094476542F7}" destId="{97577FE9-7FD3-470F-B05C-45A8B836BA40}" srcOrd="0" destOrd="0" parTransId="{77E2A800-1A80-4FBE-B4AA-661DD17CAD0B}" sibTransId="{F9E87E01-3940-4A68-8E7C-621ECB341022}"/>
    <dgm:cxn modelId="{A30BED38-A2E5-40DF-A7C5-2E8EA2968720}" type="presOf" srcId="{80DA4E78-E5F1-440D-BB1E-4D3DE251E359}" destId="{F3FEE6C8-BDD0-4646-86F9-6390CAD3B031}" srcOrd="0" destOrd="0" presId="urn:microsoft.com/office/officeart/2005/8/layout/orgChart1"/>
    <dgm:cxn modelId="{B92EEA39-CE59-4BE7-897E-EBD77BF59F20}" type="presOf" srcId="{997B019C-ABEA-42BB-95E9-74BA1D438C1F}" destId="{90821C68-8C00-47BC-817F-D6DF2F6E97C9}" srcOrd="0" destOrd="0" presId="urn:microsoft.com/office/officeart/2005/8/layout/orgChart1"/>
    <dgm:cxn modelId="{82EAE13A-F65F-4297-974F-4A536BEE7AEA}" type="presOf" srcId="{915B1129-3501-4AA5-B50F-BDCECB01656F}" destId="{66666634-92DB-4FE3-BED8-5E1502509015}" srcOrd="1" destOrd="0" presId="urn:microsoft.com/office/officeart/2005/8/layout/orgChart1"/>
    <dgm:cxn modelId="{7D6FE663-8F84-441D-95FF-5C5B66D999C8}" type="presOf" srcId="{DD073363-EC58-4823-8880-C71FFBF17561}" destId="{0D62E545-BC88-46D2-86AD-30B8F3803D47}" srcOrd="0" destOrd="0" presId="urn:microsoft.com/office/officeart/2005/8/layout/orgChart1"/>
    <dgm:cxn modelId="{D2CEF367-7BF5-4C9E-8E83-6A82EBB803C2}" type="presOf" srcId="{C21E5435-F575-4376-813D-64A0043E9B17}" destId="{70870F96-2572-4EDE-BF20-8B4BC717024E}" srcOrd="0" destOrd="0" presId="urn:microsoft.com/office/officeart/2005/8/layout/orgChart1"/>
    <dgm:cxn modelId="{3092296C-85A5-4FE6-8BCC-C48DDF4DF3C6}" type="presOf" srcId="{EA79E532-67E0-4A51-9B30-271AE9829146}" destId="{DD9FB175-A8B8-4FC6-B08C-E9948C654815}" srcOrd="1" destOrd="0" presId="urn:microsoft.com/office/officeart/2005/8/layout/orgChart1"/>
    <dgm:cxn modelId="{92289E4C-19D9-4B1C-93C1-280EE886F429}" type="presOf" srcId="{C1234CB0-1740-4C28-8086-7094476542F7}" destId="{58A49DAF-AC48-4CD8-B77F-2A4BA2315D47}" srcOrd="1" destOrd="0" presId="urn:microsoft.com/office/officeart/2005/8/layout/orgChart1"/>
    <dgm:cxn modelId="{EB3A2D4D-76BF-4EC0-B94B-32A1B49D8BEB}" type="presOf" srcId="{851C21DE-C387-4D3F-A6F3-59C6CAC06535}" destId="{8C0D87BD-5540-41CB-AD98-12B288EC4095}" srcOrd="1" destOrd="0" presId="urn:microsoft.com/office/officeart/2005/8/layout/orgChart1"/>
    <dgm:cxn modelId="{38C3A06F-A762-40D9-A33D-EDDF1BDFF999}" type="presOf" srcId="{64F33DAA-60C0-47CD-9392-F493FB5387E3}" destId="{A0038402-8053-4661-800B-589E33E26829}" srcOrd="0" destOrd="0" presId="urn:microsoft.com/office/officeart/2005/8/layout/orgChart1"/>
    <dgm:cxn modelId="{11A7F44F-4933-483B-AA38-4F921540A813}" type="presOf" srcId="{C7E17285-C281-4274-BF28-EBDC15C41CEF}" destId="{E2F96EB6-4054-402D-A139-00520B651409}" srcOrd="1" destOrd="0" presId="urn:microsoft.com/office/officeart/2005/8/layout/orgChart1"/>
    <dgm:cxn modelId="{97724B70-DC71-41BB-AAF3-DDE2B5B1C81D}" type="presOf" srcId="{960C9179-B5EA-4688-A948-5652F4380DA8}" destId="{D6C0EE91-318B-4FD5-8C6D-93CC45526691}" srcOrd="0" destOrd="0" presId="urn:microsoft.com/office/officeart/2005/8/layout/orgChart1"/>
    <dgm:cxn modelId="{F889BC54-9272-474B-9530-CB019FCBFA40}" type="presOf" srcId="{97577FE9-7FD3-470F-B05C-45A8B836BA40}" destId="{7B71D711-5698-4BB9-938F-8D9A134474B7}" srcOrd="0" destOrd="0" presId="urn:microsoft.com/office/officeart/2005/8/layout/orgChart1"/>
    <dgm:cxn modelId="{21C0C859-A5AF-46FF-984D-BE5C43EFF0C1}" type="presOf" srcId="{C0446F4B-03E2-4DBF-BD28-477D68838A95}" destId="{A3516E57-46CB-45F7-B1B6-33B6B4D0E35B}" srcOrd="1" destOrd="0" presId="urn:microsoft.com/office/officeart/2005/8/layout/orgChart1"/>
    <dgm:cxn modelId="{6878FF7A-D3BD-44DF-BAAC-3F2670009242}" type="presOf" srcId="{77E2A800-1A80-4FBE-B4AA-661DD17CAD0B}" destId="{EC70B1C6-A664-4D1D-B91B-89D9485FF145}" srcOrd="0" destOrd="0" presId="urn:microsoft.com/office/officeart/2005/8/layout/orgChart1"/>
    <dgm:cxn modelId="{188D4080-62CB-48BC-8357-7B1880864F44}" type="presOf" srcId="{C0446F4B-03E2-4DBF-BD28-477D68838A95}" destId="{F6F91546-7271-48C1-84BA-9402F1D06DE7}" srcOrd="0" destOrd="0" presId="urn:microsoft.com/office/officeart/2005/8/layout/orgChart1"/>
    <dgm:cxn modelId="{DEDC2B81-1C33-424C-92D1-056BE4ACD00B}" type="presOf" srcId="{DA8468EA-6F9A-46E9-AC22-C2AFE1593FB8}" destId="{E053AD12-4F68-4511-92C3-B4E9C65FE8FB}" srcOrd="0" destOrd="0" presId="urn:microsoft.com/office/officeart/2005/8/layout/orgChart1"/>
    <dgm:cxn modelId="{60F66D84-BD99-44CE-852D-A37FF4CF7E57}" type="presOf" srcId="{DD073363-EC58-4823-8880-C71FFBF17561}" destId="{A1DF9768-D85A-4235-B28C-6D923A5138D6}" srcOrd="1" destOrd="0" presId="urn:microsoft.com/office/officeart/2005/8/layout/orgChart1"/>
    <dgm:cxn modelId="{B456208A-D62F-4EAB-AEF1-3FD01422C025}" type="presOf" srcId="{8E019667-F4ED-45F4-A032-81C028EB08FC}" destId="{2BC6F64A-AB0F-42C4-9B45-1AAC46E59CB2}" srcOrd="1" destOrd="0" presId="urn:microsoft.com/office/officeart/2005/8/layout/orgChart1"/>
    <dgm:cxn modelId="{4620AF8E-826E-473A-ACC4-E4C14C7E69A0}" type="presOf" srcId="{6533AB18-F009-4492-A6D3-AEFDB8039015}" destId="{70D4B4CC-6CA3-4B11-B9BE-D3C390F6FBAD}" srcOrd="0" destOrd="0" presId="urn:microsoft.com/office/officeart/2005/8/layout/orgChart1"/>
    <dgm:cxn modelId="{58C64091-D046-4F23-AE89-D6C91F8A7A1B}" type="presOf" srcId="{644C8DD6-CFFC-4FB0-AF11-AEAD1989082F}" destId="{AA8F891A-E1AD-4B3A-9113-D8EBAED39E48}" srcOrd="0" destOrd="0" presId="urn:microsoft.com/office/officeart/2005/8/layout/orgChart1"/>
    <dgm:cxn modelId="{80024A93-E345-48EA-89F3-D953F1689D3E}" type="presOf" srcId="{C71D91B8-7F35-49D7-B356-A8491054E263}" destId="{C57B72D2-F99E-417F-8FE7-0F1637310BE9}" srcOrd="0" destOrd="0" presId="urn:microsoft.com/office/officeart/2005/8/layout/orgChart1"/>
    <dgm:cxn modelId="{FC8D1F95-6A45-4B33-BCCC-AFC85FC2A235}" srcId="{C1234CB0-1740-4C28-8086-7094476542F7}" destId="{EA79E532-67E0-4A51-9B30-271AE9829146}" srcOrd="3" destOrd="0" parTransId="{C21E5435-F575-4376-813D-64A0043E9B17}" sibTransId="{1373AC1C-C533-4B2C-A136-270EE68A3B6B}"/>
    <dgm:cxn modelId="{AACEA496-05B1-48A1-8257-7578EC735023}" type="presOf" srcId="{D0A17FA6-6718-4F0E-A915-1C8D15389452}" destId="{5DB0B2C9-1474-47FF-9B1A-9F528EC0478E}" srcOrd="0" destOrd="0" presId="urn:microsoft.com/office/officeart/2005/8/layout/orgChart1"/>
    <dgm:cxn modelId="{D9ABE298-FB2E-4DE8-9987-4C80BFFC5FFF}" srcId="{C1234CB0-1740-4C28-8086-7094476542F7}" destId="{EB1DEA83-6A83-4104-B5C8-069E5CA1D21C}" srcOrd="1" destOrd="0" parTransId="{146A13F1-299C-43AF-B41A-B000D4DC1D89}" sibTransId="{467F3340-B6F2-4A79-9166-787081F803F7}"/>
    <dgm:cxn modelId="{58138E9A-37DB-479A-83C9-28E552173360}" type="presOf" srcId="{146A13F1-299C-43AF-B41A-B000D4DC1D89}" destId="{9740626A-96F3-4863-939F-5235F1D3A67D}" srcOrd="0" destOrd="0" presId="urn:microsoft.com/office/officeart/2005/8/layout/orgChart1"/>
    <dgm:cxn modelId="{47E1519C-909F-4E37-852D-140E36C0BD67}" type="presOf" srcId="{EB1DEA83-6A83-4104-B5C8-069E5CA1D21C}" destId="{B9C044D2-0551-417F-A58E-FC288BA90EF1}" srcOrd="0" destOrd="0" presId="urn:microsoft.com/office/officeart/2005/8/layout/orgChart1"/>
    <dgm:cxn modelId="{3BBC0F9D-C983-4053-8DB9-A7721B72329A}" type="presOf" srcId="{F5533E2B-1691-4C36-B8E1-E7EDA0F31ADC}" destId="{DEB65012-721C-4CDB-B46F-8C1F1A0580C9}" srcOrd="0" destOrd="0" presId="urn:microsoft.com/office/officeart/2005/8/layout/orgChart1"/>
    <dgm:cxn modelId="{20726A9F-78F7-441F-858C-295F933A014F}" srcId="{C1234CB0-1740-4C28-8086-7094476542F7}" destId="{B2E39FB8-30EF-4D0E-8227-D3DA8E20E43A}" srcOrd="8" destOrd="0" parTransId="{C71D91B8-7F35-49D7-B356-A8491054E263}" sibTransId="{43E6BC8A-A88A-4434-903C-AC479C621AB0}"/>
    <dgm:cxn modelId="{B3CFAAA1-6FF3-469C-B5FB-873D85AD7632}" type="presOf" srcId="{80F09C51-B205-40B1-8D49-9D7B2757ACD0}" destId="{500D02C3-3AF2-41AA-8350-4BFD072C04E8}" srcOrd="0" destOrd="0" presId="urn:microsoft.com/office/officeart/2005/8/layout/orgChart1"/>
    <dgm:cxn modelId="{2CA2FAA2-6564-4DC7-8AE3-2493ED3D3C48}" type="presOf" srcId="{915B1129-3501-4AA5-B50F-BDCECB01656F}" destId="{88C98786-9B41-4369-82C9-01550031DC8B}" srcOrd="0" destOrd="0" presId="urn:microsoft.com/office/officeart/2005/8/layout/orgChart1"/>
    <dgm:cxn modelId="{BD6A02A9-B047-47A1-BAE0-D092EA794FA0}" srcId="{C1234CB0-1740-4C28-8086-7094476542F7}" destId="{D0A17FA6-6718-4F0E-A915-1C8D15389452}" srcOrd="12" destOrd="0" parTransId="{960C9179-B5EA-4688-A948-5652F4380DA8}" sibTransId="{18EA9D13-E8F0-41D2-8D19-FB3A1F5C38E1}"/>
    <dgm:cxn modelId="{B7C4ADA9-1BCA-4B17-825E-391F66140C7E}" srcId="{ADE317D7-8A53-4BE9-AE80-B16A9E8A4565}" destId="{C1234CB0-1740-4C28-8086-7094476542F7}" srcOrd="0" destOrd="0" parTransId="{22184E8E-D311-4009-ABC7-5F376C073E86}" sibTransId="{9A73E0C6-3988-4CFC-960C-588D3C33EF9F}"/>
    <dgm:cxn modelId="{717E99B2-2635-4F20-AD62-790C9988D597}" type="presOf" srcId="{73011F53-4FD5-4B9C-94AD-53731F8229F4}" destId="{FD63FCC9-42B0-43DE-9A90-B71D705EEE1D}" srcOrd="1" destOrd="0" presId="urn:microsoft.com/office/officeart/2005/8/layout/orgChart1"/>
    <dgm:cxn modelId="{AC933AB3-ABCD-4CB6-8795-FD7DF3395E2D}" srcId="{C1234CB0-1740-4C28-8086-7094476542F7}" destId="{64F33DAA-60C0-47CD-9392-F493FB5387E3}" srcOrd="7" destOrd="0" parTransId="{D60B5F75-EF31-49EE-8710-FF857E64184B}" sibTransId="{BD63D679-3958-4664-9B97-0807E9EE6484}"/>
    <dgm:cxn modelId="{9E006CB8-3FD1-4680-B847-0E579C6D55A6}" srcId="{C1234CB0-1740-4C28-8086-7094476542F7}" destId="{851C21DE-C387-4D3F-A6F3-59C6CAC06535}" srcOrd="15" destOrd="0" parTransId="{2450B37F-DCDC-41F0-B166-32FD66B77D33}" sibTransId="{488ADABC-2756-4FD9-9F4C-9F12091CCDB4}"/>
    <dgm:cxn modelId="{EFE0D3B9-CCC6-4AC2-9995-156BCAFA7601}" type="presOf" srcId="{ED37833A-F4AF-4ED1-A966-A25568D16D3F}" destId="{93D33E6B-7513-4195-9991-1A4C3EDFC4EA}" srcOrd="0" destOrd="0" presId="urn:microsoft.com/office/officeart/2005/8/layout/orgChart1"/>
    <dgm:cxn modelId="{594767BA-7F42-409F-92B5-D5B207057632}" type="presOf" srcId="{C1234CB0-1740-4C28-8086-7094476542F7}" destId="{7569AF3C-5B8B-45D5-89A7-91763A3C1435}" srcOrd="0" destOrd="0" presId="urn:microsoft.com/office/officeart/2005/8/layout/orgChart1"/>
    <dgm:cxn modelId="{37019ABB-C4A9-40A0-AE27-C1FD33B8F1A6}" type="presOf" srcId="{B061074E-97D3-4BD1-8F38-2466D71D94DB}" destId="{F53F156C-AFA6-4447-BAFF-ADB6FA74C20E}" srcOrd="1" destOrd="0" presId="urn:microsoft.com/office/officeart/2005/8/layout/orgChart1"/>
    <dgm:cxn modelId="{E8BC1DC0-9205-4396-9900-50FCEB540AD9}" type="presOf" srcId="{73011F53-4FD5-4B9C-94AD-53731F8229F4}" destId="{BF879785-9686-4D39-8C8A-9E416BA62788}" srcOrd="0" destOrd="0" presId="urn:microsoft.com/office/officeart/2005/8/layout/orgChart1"/>
    <dgm:cxn modelId="{74E6DFC1-C920-40E8-97AF-761E314B0E4F}" type="presOf" srcId="{64F33DAA-60C0-47CD-9392-F493FB5387E3}" destId="{F9404DF6-7F05-465A-83E0-276268FFEC72}" srcOrd="1" destOrd="0" presId="urn:microsoft.com/office/officeart/2005/8/layout/orgChart1"/>
    <dgm:cxn modelId="{17AB88C2-F327-46E5-8F3B-850DAEC58BFE}" srcId="{ADE317D7-8A53-4BE9-AE80-B16A9E8A4565}" destId="{46146AE2-D8B0-4E1B-B7C1-3A41CB5EF016}" srcOrd="1" destOrd="0" parTransId="{F6EEF4BB-D24A-4733-8D7B-1252B4401F6B}" sibTransId="{3B8BD0FC-BC1F-4A1B-9411-82F672299F07}"/>
    <dgm:cxn modelId="{72CA50C9-4D8F-4A92-AA0D-1A3C67B618CD}" type="presOf" srcId="{644C8DD6-CFFC-4FB0-AF11-AEAD1989082F}" destId="{A8DF82CF-E80B-4C22-83EA-B13CFF625BB8}" srcOrd="1" destOrd="0" presId="urn:microsoft.com/office/officeart/2005/8/layout/orgChart1"/>
    <dgm:cxn modelId="{20988BC9-1086-4692-81A0-2A263A5D541A}" type="presOf" srcId="{2450B37F-DCDC-41F0-B166-32FD66B77D33}" destId="{63FCF8BB-A193-4A0C-A0DB-3D140D057BA4}" srcOrd="0" destOrd="0" presId="urn:microsoft.com/office/officeart/2005/8/layout/orgChart1"/>
    <dgm:cxn modelId="{583133CC-6EE0-4898-A904-3D17A926187C}" type="presOf" srcId="{B2E39FB8-30EF-4D0E-8227-D3DA8E20E43A}" destId="{785895A4-8DF6-4163-BE04-91D5F0C94A74}" srcOrd="0" destOrd="0" presId="urn:microsoft.com/office/officeart/2005/8/layout/orgChart1"/>
    <dgm:cxn modelId="{4BC526D8-132D-44F1-8A72-57D6F86A0A4A}" srcId="{C1234CB0-1740-4C28-8086-7094476542F7}" destId="{C7E17285-C281-4274-BF28-EBDC15C41CEF}" srcOrd="2" destOrd="0" parTransId="{ED37833A-F4AF-4ED1-A966-A25568D16D3F}" sibTransId="{7242406D-A496-4110-9997-721863E0EE6D}"/>
    <dgm:cxn modelId="{7EFDEFDF-894A-4F95-8E0D-1A05DD5F2E67}" srcId="{C1234CB0-1740-4C28-8086-7094476542F7}" destId="{6533AB18-F009-4492-A6D3-AEFDB8039015}" srcOrd="14" destOrd="0" parTransId="{650F0B4B-B61E-4E3F-AE1E-754454E4948A}" sibTransId="{1952A666-41E6-4D28-8CCA-40FFDFA147D6}"/>
    <dgm:cxn modelId="{49F21CE3-4EEF-4E87-B5B1-2037C8AA3CBF}" type="presOf" srcId="{EA79E532-67E0-4A51-9B30-271AE9829146}" destId="{6F10AB8C-4371-4094-A48F-EFE1968FB735}" srcOrd="0" destOrd="0" presId="urn:microsoft.com/office/officeart/2005/8/layout/orgChart1"/>
    <dgm:cxn modelId="{1BD59EE3-0981-4051-A9C7-40DF6472F280}" type="presOf" srcId="{8D8CFE2E-3DD9-4DAA-906F-491594656DFA}" destId="{05B9CB0D-DB8F-4047-AE07-642D1B6AB0B0}" srcOrd="1" destOrd="0" presId="urn:microsoft.com/office/officeart/2005/8/layout/orgChart1"/>
    <dgm:cxn modelId="{A3E5ADE3-3923-4E59-9258-57CD6EEE65AD}" srcId="{C1234CB0-1740-4C28-8086-7094476542F7}" destId="{B061074E-97D3-4BD1-8F38-2466D71D94DB}" srcOrd="5" destOrd="0" parTransId="{DA8468EA-6F9A-46E9-AC22-C2AFE1593FB8}" sibTransId="{05981909-08A6-49BF-BEAA-0E51977B4F3C}"/>
    <dgm:cxn modelId="{DDA19DE6-12C3-44AE-A716-6932A0723F10}" srcId="{C1234CB0-1740-4C28-8086-7094476542F7}" destId="{8D8CFE2E-3DD9-4DAA-906F-491594656DFA}" srcOrd="13" destOrd="0" parTransId="{F5533E2B-1691-4C36-B8E1-E7EDA0F31ADC}" sibTransId="{16F748F3-5FB8-4B68-8B51-DAD146416782}"/>
    <dgm:cxn modelId="{E15004E8-4912-4F2C-AE37-A4CF187D25C5}" type="presOf" srcId="{851C21DE-C387-4D3F-A6F3-59C6CAC06535}" destId="{F5DF388F-8A2A-491B-B0FC-48090CE929EE}" srcOrd="0" destOrd="0" presId="urn:microsoft.com/office/officeart/2005/8/layout/orgChart1"/>
    <dgm:cxn modelId="{2C9037EE-B92A-4BF6-BB6F-32B14D8DDE07}" srcId="{C1234CB0-1740-4C28-8086-7094476542F7}" destId="{915B1129-3501-4AA5-B50F-BDCECB01656F}" srcOrd="9" destOrd="0" parTransId="{997B019C-ABEA-42BB-95E9-74BA1D438C1F}" sibTransId="{5D5F6F9C-6304-4C98-9366-F6B8E5754138}"/>
    <dgm:cxn modelId="{88C7B1F6-754B-4B97-8AF9-4D4A36753354}" type="presOf" srcId="{650F0B4B-B61E-4E3F-AE1E-754454E4948A}" destId="{87AA4ED9-C90C-4918-9A44-94D1FA516539}" srcOrd="0" destOrd="0" presId="urn:microsoft.com/office/officeart/2005/8/layout/orgChart1"/>
    <dgm:cxn modelId="{E2D73BF7-D2CE-4373-8C43-5E9C1D5C6A60}" type="presOf" srcId="{B061074E-97D3-4BD1-8F38-2466D71D94DB}" destId="{03D47E44-4FA0-40FF-8F3A-E51615058B6C}" srcOrd="0" destOrd="0" presId="urn:microsoft.com/office/officeart/2005/8/layout/orgChart1"/>
    <dgm:cxn modelId="{0CE94D97-3BCF-4779-8789-FF9BE6D0C8C9}" type="presParOf" srcId="{C2E4C8D8-84D6-401D-A01B-422A4066C29A}" destId="{C1E0500D-5C1B-4B5F-B251-3E5240D0A875}" srcOrd="0" destOrd="0" presId="urn:microsoft.com/office/officeart/2005/8/layout/orgChart1"/>
    <dgm:cxn modelId="{02C02DAE-B908-4BB9-9D43-97467C7CEB96}" type="presParOf" srcId="{C1E0500D-5C1B-4B5F-B251-3E5240D0A875}" destId="{9642D2BA-9B31-475A-B5F2-AB5942345B46}" srcOrd="0" destOrd="0" presId="urn:microsoft.com/office/officeart/2005/8/layout/orgChart1"/>
    <dgm:cxn modelId="{A280B3B4-B2EB-4B52-BC93-D6D2C79F4BD5}" type="presParOf" srcId="{9642D2BA-9B31-475A-B5F2-AB5942345B46}" destId="{7569AF3C-5B8B-45D5-89A7-91763A3C1435}" srcOrd="0" destOrd="0" presId="urn:microsoft.com/office/officeart/2005/8/layout/orgChart1"/>
    <dgm:cxn modelId="{EAE08B85-E0C9-4077-8C0A-CA45EB0AD51E}" type="presParOf" srcId="{9642D2BA-9B31-475A-B5F2-AB5942345B46}" destId="{58A49DAF-AC48-4CD8-B77F-2A4BA2315D47}" srcOrd="1" destOrd="0" presId="urn:microsoft.com/office/officeart/2005/8/layout/orgChart1"/>
    <dgm:cxn modelId="{07058949-310D-41E5-BF3E-5BCDE7931B49}" type="presParOf" srcId="{C1E0500D-5C1B-4B5F-B251-3E5240D0A875}" destId="{1C4F7B72-BFC4-4CF4-B948-C07E8231C2CC}" srcOrd="1" destOrd="0" presId="urn:microsoft.com/office/officeart/2005/8/layout/orgChart1"/>
    <dgm:cxn modelId="{6ABC9A2D-538B-4165-8A2D-05A6D738B9E0}" type="presParOf" srcId="{1C4F7B72-BFC4-4CF4-B948-C07E8231C2CC}" destId="{93D33E6B-7513-4195-9991-1A4C3EDFC4EA}" srcOrd="0" destOrd="0" presId="urn:microsoft.com/office/officeart/2005/8/layout/orgChart1"/>
    <dgm:cxn modelId="{E0E884E8-0DED-42A0-AFF0-0B1B3B67675C}" type="presParOf" srcId="{1C4F7B72-BFC4-4CF4-B948-C07E8231C2CC}" destId="{81FE91D5-88CA-470A-A1AB-E20507293F00}" srcOrd="1" destOrd="0" presId="urn:microsoft.com/office/officeart/2005/8/layout/orgChart1"/>
    <dgm:cxn modelId="{82641452-BD36-4034-B928-EE3DE36CE8FF}" type="presParOf" srcId="{81FE91D5-88CA-470A-A1AB-E20507293F00}" destId="{4721380C-3747-47BF-BDAF-29696BFA3211}" srcOrd="0" destOrd="0" presId="urn:microsoft.com/office/officeart/2005/8/layout/orgChart1"/>
    <dgm:cxn modelId="{717B13F8-ECE1-4E62-9DF2-9AE8B1B4A45C}" type="presParOf" srcId="{4721380C-3747-47BF-BDAF-29696BFA3211}" destId="{24E67F20-9550-4C64-BAB6-CC84340F4C36}" srcOrd="0" destOrd="0" presId="urn:microsoft.com/office/officeart/2005/8/layout/orgChart1"/>
    <dgm:cxn modelId="{E55CE8E1-9D06-43D6-ADA8-F162D87C2003}" type="presParOf" srcId="{4721380C-3747-47BF-BDAF-29696BFA3211}" destId="{E2F96EB6-4054-402D-A139-00520B651409}" srcOrd="1" destOrd="0" presId="urn:microsoft.com/office/officeart/2005/8/layout/orgChart1"/>
    <dgm:cxn modelId="{EF20790A-8B0F-4C5C-A2C2-ED21B95928B5}" type="presParOf" srcId="{81FE91D5-88CA-470A-A1AB-E20507293F00}" destId="{D3B75440-B8A8-4E67-B4DC-314B2AEA54C3}" srcOrd="1" destOrd="0" presId="urn:microsoft.com/office/officeart/2005/8/layout/orgChart1"/>
    <dgm:cxn modelId="{F326DC1E-461E-4A1D-AF30-3F876B3E11E9}" type="presParOf" srcId="{81FE91D5-88CA-470A-A1AB-E20507293F00}" destId="{FF5DF070-3FAD-45F1-B4C4-A580CB471DCE}" srcOrd="2" destOrd="0" presId="urn:microsoft.com/office/officeart/2005/8/layout/orgChart1"/>
    <dgm:cxn modelId="{FA366F52-343E-49CA-A5EC-84A4D1F0479F}" type="presParOf" srcId="{1C4F7B72-BFC4-4CF4-B948-C07E8231C2CC}" destId="{70870F96-2572-4EDE-BF20-8B4BC717024E}" srcOrd="2" destOrd="0" presId="urn:microsoft.com/office/officeart/2005/8/layout/orgChart1"/>
    <dgm:cxn modelId="{84569F32-6BA8-45B7-84B5-FBE0629C5B20}" type="presParOf" srcId="{1C4F7B72-BFC4-4CF4-B948-C07E8231C2CC}" destId="{41590455-5291-442A-BE01-0743272E271E}" srcOrd="3" destOrd="0" presId="urn:microsoft.com/office/officeart/2005/8/layout/orgChart1"/>
    <dgm:cxn modelId="{62AC84D4-3F76-4CD2-B4A8-7CD0C18232A1}" type="presParOf" srcId="{41590455-5291-442A-BE01-0743272E271E}" destId="{F89610D0-A5C5-47B4-852D-DF336A885DE2}" srcOrd="0" destOrd="0" presId="urn:microsoft.com/office/officeart/2005/8/layout/orgChart1"/>
    <dgm:cxn modelId="{63B6F7E7-77E2-4D67-85D8-CEBA086061E1}" type="presParOf" srcId="{F89610D0-A5C5-47B4-852D-DF336A885DE2}" destId="{6F10AB8C-4371-4094-A48F-EFE1968FB735}" srcOrd="0" destOrd="0" presId="urn:microsoft.com/office/officeart/2005/8/layout/orgChart1"/>
    <dgm:cxn modelId="{F933A7F9-1769-48F6-87B3-284184D23C04}" type="presParOf" srcId="{F89610D0-A5C5-47B4-852D-DF336A885DE2}" destId="{DD9FB175-A8B8-4FC6-B08C-E9948C654815}" srcOrd="1" destOrd="0" presId="urn:microsoft.com/office/officeart/2005/8/layout/orgChart1"/>
    <dgm:cxn modelId="{9B670A35-3FE1-4201-A8A3-A0BE0DFBA888}" type="presParOf" srcId="{41590455-5291-442A-BE01-0743272E271E}" destId="{67F40216-74FB-4D26-BAE1-E41ED48ED521}" srcOrd="1" destOrd="0" presId="urn:microsoft.com/office/officeart/2005/8/layout/orgChart1"/>
    <dgm:cxn modelId="{56127808-C349-4C91-BFFA-F9A5AA28053C}" type="presParOf" srcId="{41590455-5291-442A-BE01-0743272E271E}" destId="{11B04035-4C93-4EBB-8527-E6A54FE8C1D3}" srcOrd="2" destOrd="0" presId="urn:microsoft.com/office/officeart/2005/8/layout/orgChart1"/>
    <dgm:cxn modelId="{68167EC6-E766-44EC-BFAE-D3E3314BE9C4}" type="presParOf" srcId="{1C4F7B72-BFC4-4CF4-B948-C07E8231C2CC}" destId="{F3FEE6C8-BDD0-4646-86F9-6390CAD3B031}" srcOrd="4" destOrd="0" presId="urn:microsoft.com/office/officeart/2005/8/layout/orgChart1"/>
    <dgm:cxn modelId="{23A5151E-A01C-431B-8D95-1E4497143267}" type="presParOf" srcId="{1C4F7B72-BFC4-4CF4-B948-C07E8231C2CC}" destId="{2B8D7DAD-19F1-4781-AF7E-AA9A1A2B81F4}" srcOrd="5" destOrd="0" presId="urn:microsoft.com/office/officeart/2005/8/layout/orgChart1"/>
    <dgm:cxn modelId="{DAEE3130-1067-4E36-9CF3-48E0E9DB2E34}" type="presParOf" srcId="{2B8D7DAD-19F1-4781-AF7E-AA9A1A2B81F4}" destId="{C15C8549-FCD9-4011-B309-F089BB511ADF}" srcOrd="0" destOrd="0" presId="urn:microsoft.com/office/officeart/2005/8/layout/orgChart1"/>
    <dgm:cxn modelId="{EDC6EFCA-FA5D-4E11-9267-58B2EA1650AF}" type="presParOf" srcId="{C15C8549-FCD9-4011-B309-F089BB511ADF}" destId="{0D62E545-BC88-46D2-86AD-30B8F3803D47}" srcOrd="0" destOrd="0" presId="urn:microsoft.com/office/officeart/2005/8/layout/orgChart1"/>
    <dgm:cxn modelId="{E5FA5BC5-7E39-406D-936C-4BBC4B033D75}" type="presParOf" srcId="{C15C8549-FCD9-4011-B309-F089BB511ADF}" destId="{A1DF9768-D85A-4235-B28C-6D923A5138D6}" srcOrd="1" destOrd="0" presId="urn:microsoft.com/office/officeart/2005/8/layout/orgChart1"/>
    <dgm:cxn modelId="{DFCE0D93-B342-41B3-B7B9-B32F4251C116}" type="presParOf" srcId="{2B8D7DAD-19F1-4781-AF7E-AA9A1A2B81F4}" destId="{834BAB9D-F059-4D83-A8FD-DC4983D21DBD}" srcOrd="1" destOrd="0" presId="urn:microsoft.com/office/officeart/2005/8/layout/orgChart1"/>
    <dgm:cxn modelId="{BCA754AF-C84B-40D8-A91C-4EAAFDE569B0}" type="presParOf" srcId="{2B8D7DAD-19F1-4781-AF7E-AA9A1A2B81F4}" destId="{52B57A25-6D7E-4C41-80B8-5B6FB20148CD}" srcOrd="2" destOrd="0" presId="urn:microsoft.com/office/officeart/2005/8/layout/orgChart1"/>
    <dgm:cxn modelId="{628E1D82-3239-4B21-A0F7-6A1FE8481656}" type="presParOf" srcId="{1C4F7B72-BFC4-4CF4-B948-C07E8231C2CC}" destId="{E053AD12-4F68-4511-92C3-B4E9C65FE8FB}" srcOrd="6" destOrd="0" presId="urn:microsoft.com/office/officeart/2005/8/layout/orgChart1"/>
    <dgm:cxn modelId="{A41199EA-727C-4ECD-83A1-14484C90A1B1}" type="presParOf" srcId="{1C4F7B72-BFC4-4CF4-B948-C07E8231C2CC}" destId="{AECC1337-50E8-4E32-9DF9-0C85225AE1F3}" srcOrd="7" destOrd="0" presId="urn:microsoft.com/office/officeart/2005/8/layout/orgChart1"/>
    <dgm:cxn modelId="{4521620F-6ECB-4BF5-B84C-F90C047EE0BF}" type="presParOf" srcId="{AECC1337-50E8-4E32-9DF9-0C85225AE1F3}" destId="{F1D87539-8956-494F-82FD-4A3BE3B9EEA6}" srcOrd="0" destOrd="0" presId="urn:microsoft.com/office/officeart/2005/8/layout/orgChart1"/>
    <dgm:cxn modelId="{4EFA9070-78AA-4CC2-B2D5-2B9622651B24}" type="presParOf" srcId="{F1D87539-8956-494F-82FD-4A3BE3B9EEA6}" destId="{03D47E44-4FA0-40FF-8F3A-E51615058B6C}" srcOrd="0" destOrd="0" presId="urn:microsoft.com/office/officeart/2005/8/layout/orgChart1"/>
    <dgm:cxn modelId="{3A380C1F-84E5-4E53-9F4D-60F19FDB8794}" type="presParOf" srcId="{F1D87539-8956-494F-82FD-4A3BE3B9EEA6}" destId="{F53F156C-AFA6-4447-BAFF-ADB6FA74C20E}" srcOrd="1" destOrd="0" presId="urn:microsoft.com/office/officeart/2005/8/layout/orgChart1"/>
    <dgm:cxn modelId="{87135DA4-7953-4BB3-9FC5-AE3E042F3B1E}" type="presParOf" srcId="{AECC1337-50E8-4E32-9DF9-0C85225AE1F3}" destId="{9326380E-3476-4CC2-B922-BC4571F4E2AF}" srcOrd="1" destOrd="0" presId="urn:microsoft.com/office/officeart/2005/8/layout/orgChart1"/>
    <dgm:cxn modelId="{B5485199-B437-4D94-ADF6-B74198708C76}" type="presParOf" srcId="{AECC1337-50E8-4E32-9DF9-0C85225AE1F3}" destId="{E5A982F3-C1E0-4A43-A674-93FB1F648D65}" srcOrd="2" destOrd="0" presId="urn:microsoft.com/office/officeart/2005/8/layout/orgChart1"/>
    <dgm:cxn modelId="{E0B1A1D8-24FB-4F24-9345-0CE9B0E35E04}" type="presParOf" srcId="{1C4F7B72-BFC4-4CF4-B948-C07E8231C2CC}" destId="{500D02C3-3AF2-41AA-8350-4BFD072C04E8}" srcOrd="8" destOrd="0" presId="urn:microsoft.com/office/officeart/2005/8/layout/orgChart1"/>
    <dgm:cxn modelId="{3E62F254-1AED-462B-8436-46DC19E851D1}" type="presParOf" srcId="{1C4F7B72-BFC4-4CF4-B948-C07E8231C2CC}" destId="{74FADD5D-436B-44E9-8F14-CC3653D387ED}" srcOrd="9" destOrd="0" presId="urn:microsoft.com/office/officeart/2005/8/layout/orgChart1"/>
    <dgm:cxn modelId="{29796F54-2AEF-4D4E-87E8-50E3765593FB}" type="presParOf" srcId="{74FADD5D-436B-44E9-8F14-CC3653D387ED}" destId="{13DFAF06-D6A7-4D0E-B9B7-C53D94CD4A48}" srcOrd="0" destOrd="0" presId="urn:microsoft.com/office/officeart/2005/8/layout/orgChart1"/>
    <dgm:cxn modelId="{F123D92E-D049-464F-B87C-25E2AE3AC112}" type="presParOf" srcId="{13DFAF06-D6A7-4D0E-B9B7-C53D94CD4A48}" destId="{BF879785-9686-4D39-8C8A-9E416BA62788}" srcOrd="0" destOrd="0" presId="urn:microsoft.com/office/officeart/2005/8/layout/orgChart1"/>
    <dgm:cxn modelId="{01017A91-95D1-422A-8681-05644FCDFD3D}" type="presParOf" srcId="{13DFAF06-D6A7-4D0E-B9B7-C53D94CD4A48}" destId="{FD63FCC9-42B0-43DE-9A90-B71D705EEE1D}" srcOrd="1" destOrd="0" presId="urn:microsoft.com/office/officeart/2005/8/layout/orgChart1"/>
    <dgm:cxn modelId="{E17BD1D4-4D71-42EE-A455-BF756825D7FE}" type="presParOf" srcId="{74FADD5D-436B-44E9-8F14-CC3653D387ED}" destId="{5096516C-4812-4B09-ACCA-3C61F3D7BFDA}" srcOrd="1" destOrd="0" presId="urn:microsoft.com/office/officeart/2005/8/layout/orgChart1"/>
    <dgm:cxn modelId="{B5A31A07-F911-42BD-AF2E-F87B7B06D889}" type="presParOf" srcId="{74FADD5D-436B-44E9-8F14-CC3653D387ED}" destId="{D0F74E8E-852D-41FC-85D2-2CFD3E20EA14}" srcOrd="2" destOrd="0" presId="urn:microsoft.com/office/officeart/2005/8/layout/orgChart1"/>
    <dgm:cxn modelId="{48E0A3DE-04D8-465D-A931-4B296C338747}" type="presParOf" srcId="{1C4F7B72-BFC4-4CF4-B948-C07E8231C2CC}" destId="{59F4716F-918E-44D4-9FC6-B5764B9E7EB0}" srcOrd="10" destOrd="0" presId="urn:microsoft.com/office/officeart/2005/8/layout/orgChart1"/>
    <dgm:cxn modelId="{E080C6BF-D561-4621-8F9B-0272318A35B6}" type="presParOf" srcId="{1C4F7B72-BFC4-4CF4-B948-C07E8231C2CC}" destId="{D682923F-71CA-491A-A0B1-BBCD89E5CAA3}" srcOrd="11" destOrd="0" presId="urn:microsoft.com/office/officeart/2005/8/layout/orgChart1"/>
    <dgm:cxn modelId="{1549BD94-8A33-40BA-A796-1347E84EC25A}" type="presParOf" srcId="{D682923F-71CA-491A-A0B1-BBCD89E5CAA3}" destId="{3C576CEC-EDAB-4E3F-BCF9-F9E5DD67D688}" srcOrd="0" destOrd="0" presId="urn:microsoft.com/office/officeart/2005/8/layout/orgChart1"/>
    <dgm:cxn modelId="{A0EF9ABF-C2D7-4D84-BFE4-27CB6089FE2E}" type="presParOf" srcId="{3C576CEC-EDAB-4E3F-BCF9-F9E5DD67D688}" destId="{A0038402-8053-4661-800B-589E33E26829}" srcOrd="0" destOrd="0" presId="urn:microsoft.com/office/officeart/2005/8/layout/orgChart1"/>
    <dgm:cxn modelId="{E024170B-BA63-4CAB-A0A8-AF5F65934316}" type="presParOf" srcId="{3C576CEC-EDAB-4E3F-BCF9-F9E5DD67D688}" destId="{F9404DF6-7F05-465A-83E0-276268FFEC72}" srcOrd="1" destOrd="0" presId="urn:microsoft.com/office/officeart/2005/8/layout/orgChart1"/>
    <dgm:cxn modelId="{1F320C79-B72E-4587-B7D7-80B1C0A778BC}" type="presParOf" srcId="{D682923F-71CA-491A-A0B1-BBCD89E5CAA3}" destId="{8B3394A2-F226-428A-9160-97B646EF7254}" srcOrd="1" destOrd="0" presId="urn:microsoft.com/office/officeart/2005/8/layout/orgChart1"/>
    <dgm:cxn modelId="{0585254F-B0C2-456E-803A-15D96A9FEFB7}" type="presParOf" srcId="{D682923F-71CA-491A-A0B1-BBCD89E5CAA3}" destId="{88AAE9B5-3D69-471C-AFF4-B499626B28FE}" srcOrd="2" destOrd="0" presId="urn:microsoft.com/office/officeart/2005/8/layout/orgChart1"/>
    <dgm:cxn modelId="{D2FE9DE0-F96C-4311-9F5B-BA264937E491}" type="presParOf" srcId="{1C4F7B72-BFC4-4CF4-B948-C07E8231C2CC}" destId="{C57B72D2-F99E-417F-8FE7-0F1637310BE9}" srcOrd="12" destOrd="0" presId="urn:microsoft.com/office/officeart/2005/8/layout/orgChart1"/>
    <dgm:cxn modelId="{CC40D388-927B-4222-B2E9-5A7C8F4C2665}" type="presParOf" srcId="{1C4F7B72-BFC4-4CF4-B948-C07E8231C2CC}" destId="{D611BC6E-77B6-41E6-BEE1-590F5002F25E}" srcOrd="13" destOrd="0" presId="urn:microsoft.com/office/officeart/2005/8/layout/orgChart1"/>
    <dgm:cxn modelId="{AE5B4AAD-C8F8-4E82-A91A-B4017363C5E9}" type="presParOf" srcId="{D611BC6E-77B6-41E6-BEE1-590F5002F25E}" destId="{AE493C39-EC6C-4649-A650-58E09B25CC7E}" srcOrd="0" destOrd="0" presId="urn:microsoft.com/office/officeart/2005/8/layout/orgChart1"/>
    <dgm:cxn modelId="{520D66A9-45FF-47D2-8CA2-06DFB5A50620}" type="presParOf" srcId="{AE493C39-EC6C-4649-A650-58E09B25CC7E}" destId="{785895A4-8DF6-4163-BE04-91D5F0C94A74}" srcOrd="0" destOrd="0" presId="urn:microsoft.com/office/officeart/2005/8/layout/orgChart1"/>
    <dgm:cxn modelId="{F5748E4D-B078-4D82-96CE-58F28DF4672B}" type="presParOf" srcId="{AE493C39-EC6C-4649-A650-58E09B25CC7E}" destId="{5E7A505B-5A32-4FEF-8C50-DCC353748B06}" srcOrd="1" destOrd="0" presId="urn:microsoft.com/office/officeart/2005/8/layout/orgChart1"/>
    <dgm:cxn modelId="{74A25088-8E19-47D2-A314-929A76611428}" type="presParOf" srcId="{D611BC6E-77B6-41E6-BEE1-590F5002F25E}" destId="{1738A314-35A0-4A84-8C35-B3A26028993E}" srcOrd="1" destOrd="0" presId="urn:microsoft.com/office/officeart/2005/8/layout/orgChart1"/>
    <dgm:cxn modelId="{836D1B38-C6D5-4FD1-9A40-4C496AD31BEC}" type="presParOf" srcId="{D611BC6E-77B6-41E6-BEE1-590F5002F25E}" destId="{4B51993B-BEE9-4ADD-9E7E-A4BB39EF7823}" srcOrd="2" destOrd="0" presId="urn:microsoft.com/office/officeart/2005/8/layout/orgChart1"/>
    <dgm:cxn modelId="{655D4D5C-C307-48CB-9FFA-E4D234B3D88B}" type="presParOf" srcId="{1C4F7B72-BFC4-4CF4-B948-C07E8231C2CC}" destId="{90821C68-8C00-47BC-817F-D6DF2F6E97C9}" srcOrd="14" destOrd="0" presId="urn:microsoft.com/office/officeart/2005/8/layout/orgChart1"/>
    <dgm:cxn modelId="{70DCD7E0-F50B-4248-B3E9-A231477470B3}" type="presParOf" srcId="{1C4F7B72-BFC4-4CF4-B948-C07E8231C2CC}" destId="{C0208F00-4459-478C-8B24-3E04394862FE}" srcOrd="15" destOrd="0" presId="urn:microsoft.com/office/officeart/2005/8/layout/orgChart1"/>
    <dgm:cxn modelId="{DB54D48B-D898-4205-AA06-0042176B3A55}" type="presParOf" srcId="{C0208F00-4459-478C-8B24-3E04394862FE}" destId="{FD1867F1-9CB1-4395-ACAE-63BC3C37B506}" srcOrd="0" destOrd="0" presId="urn:microsoft.com/office/officeart/2005/8/layout/orgChart1"/>
    <dgm:cxn modelId="{10BA79BB-4F11-425E-9D6B-E875EF607B98}" type="presParOf" srcId="{FD1867F1-9CB1-4395-ACAE-63BC3C37B506}" destId="{88C98786-9B41-4369-82C9-01550031DC8B}" srcOrd="0" destOrd="0" presId="urn:microsoft.com/office/officeart/2005/8/layout/orgChart1"/>
    <dgm:cxn modelId="{171731BB-2607-4041-8E9D-88933961D059}" type="presParOf" srcId="{FD1867F1-9CB1-4395-ACAE-63BC3C37B506}" destId="{66666634-92DB-4FE3-BED8-5E1502509015}" srcOrd="1" destOrd="0" presId="urn:microsoft.com/office/officeart/2005/8/layout/orgChart1"/>
    <dgm:cxn modelId="{FE37D7A4-6C77-4A99-94E3-804F96C3CCA3}" type="presParOf" srcId="{C0208F00-4459-478C-8B24-3E04394862FE}" destId="{4DC72BC5-8133-4AD7-98C9-7CECEE00A14A}" srcOrd="1" destOrd="0" presId="urn:microsoft.com/office/officeart/2005/8/layout/orgChart1"/>
    <dgm:cxn modelId="{CD81A98D-379D-4C77-B83C-DEC2B147FF08}" type="presParOf" srcId="{C0208F00-4459-478C-8B24-3E04394862FE}" destId="{B31306EC-063E-4DE8-AFDF-0B2E542AD026}" srcOrd="2" destOrd="0" presId="urn:microsoft.com/office/officeart/2005/8/layout/orgChart1"/>
    <dgm:cxn modelId="{4DD7FA60-A491-4376-9298-F20299F1042A}" type="presParOf" srcId="{1C4F7B72-BFC4-4CF4-B948-C07E8231C2CC}" destId="{957C9ED7-42D9-4459-96EE-39A280886575}" srcOrd="16" destOrd="0" presId="urn:microsoft.com/office/officeart/2005/8/layout/orgChart1"/>
    <dgm:cxn modelId="{80742F12-1EEC-499D-8A82-A06D4E3BEB99}" type="presParOf" srcId="{1C4F7B72-BFC4-4CF4-B948-C07E8231C2CC}" destId="{0C005079-09B4-4E30-91E5-FA6B24C26227}" srcOrd="17" destOrd="0" presId="urn:microsoft.com/office/officeart/2005/8/layout/orgChart1"/>
    <dgm:cxn modelId="{E1530A45-7CAD-45EB-B16C-F1D577A5C007}" type="presParOf" srcId="{0C005079-09B4-4E30-91E5-FA6B24C26227}" destId="{D5F246B0-C51E-4480-BEE1-9C89601C5974}" srcOrd="0" destOrd="0" presId="urn:microsoft.com/office/officeart/2005/8/layout/orgChart1"/>
    <dgm:cxn modelId="{0C95E81A-54C6-4985-A990-BE43B7C24938}" type="presParOf" srcId="{D5F246B0-C51E-4480-BEE1-9C89601C5974}" destId="{560F6C96-E0B3-4DD0-B996-7DC616AB0EF3}" srcOrd="0" destOrd="0" presId="urn:microsoft.com/office/officeart/2005/8/layout/orgChart1"/>
    <dgm:cxn modelId="{20597E15-DA72-4A47-BE7A-8E4568259BE6}" type="presParOf" srcId="{D5F246B0-C51E-4480-BEE1-9C89601C5974}" destId="{2BC6F64A-AB0F-42C4-9B45-1AAC46E59CB2}" srcOrd="1" destOrd="0" presId="urn:microsoft.com/office/officeart/2005/8/layout/orgChart1"/>
    <dgm:cxn modelId="{160D9645-019D-46FC-85A0-70C9C43749D4}" type="presParOf" srcId="{0C005079-09B4-4E30-91E5-FA6B24C26227}" destId="{96CD397D-BBC0-4D5E-A28F-BBB41ABF5E2E}" srcOrd="1" destOrd="0" presId="urn:microsoft.com/office/officeart/2005/8/layout/orgChart1"/>
    <dgm:cxn modelId="{9081CBE1-6134-4DF1-802C-1BB9CF4450F8}" type="presParOf" srcId="{0C005079-09B4-4E30-91E5-FA6B24C26227}" destId="{39693E9D-5430-4262-B70C-DC7FDF43D982}" srcOrd="2" destOrd="0" presId="urn:microsoft.com/office/officeart/2005/8/layout/orgChart1"/>
    <dgm:cxn modelId="{A278BBF0-10D7-4D48-93BB-5BB194795A16}" type="presParOf" srcId="{1C4F7B72-BFC4-4CF4-B948-C07E8231C2CC}" destId="{898057D2-25B1-43FE-80D5-4E9EAC92F620}" srcOrd="18" destOrd="0" presId="urn:microsoft.com/office/officeart/2005/8/layout/orgChart1"/>
    <dgm:cxn modelId="{EAEF880D-F577-414E-8AD8-1739F98AD2A1}" type="presParOf" srcId="{1C4F7B72-BFC4-4CF4-B948-C07E8231C2CC}" destId="{BB5AB908-20D0-4F8A-8EDD-7D986E7C1C4D}" srcOrd="19" destOrd="0" presId="urn:microsoft.com/office/officeart/2005/8/layout/orgChart1"/>
    <dgm:cxn modelId="{29294ABC-59AC-4D5D-9CE3-44F5354EA808}" type="presParOf" srcId="{BB5AB908-20D0-4F8A-8EDD-7D986E7C1C4D}" destId="{344957AB-6D52-45BA-92B4-109C4C1AE16B}" srcOrd="0" destOrd="0" presId="urn:microsoft.com/office/officeart/2005/8/layout/orgChart1"/>
    <dgm:cxn modelId="{693A0FCB-A539-4221-B8F7-D85E3F05D0E3}" type="presParOf" srcId="{344957AB-6D52-45BA-92B4-109C4C1AE16B}" destId="{AA8F891A-E1AD-4B3A-9113-D8EBAED39E48}" srcOrd="0" destOrd="0" presId="urn:microsoft.com/office/officeart/2005/8/layout/orgChart1"/>
    <dgm:cxn modelId="{E269AA23-B713-4F66-BE94-02848F24E641}" type="presParOf" srcId="{344957AB-6D52-45BA-92B4-109C4C1AE16B}" destId="{A8DF82CF-E80B-4C22-83EA-B13CFF625BB8}" srcOrd="1" destOrd="0" presId="urn:microsoft.com/office/officeart/2005/8/layout/orgChart1"/>
    <dgm:cxn modelId="{3DAEFA83-7734-4B07-891E-2A189A3ECACF}" type="presParOf" srcId="{BB5AB908-20D0-4F8A-8EDD-7D986E7C1C4D}" destId="{41AEE993-A8A0-47C9-B668-175D05B13DCB}" srcOrd="1" destOrd="0" presId="urn:microsoft.com/office/officeart/2005/8/layout/orgChart1"/>
    <dgm:cxn modelId="{38348AC1-2CE3-443D-938E-1957147CDAE4}" type="presParOf" srcId="{BB5AB908-20D0-4F8A-8EDD-7D986E7C1C4D}" destId="{66F32EC5-1542-4AB2-83F7-B128662979FD}" srcOrd="2" destOrd="0" presId="urn:microsoft.com/office/officeart/2005/8/layout/orgChart1"/>
    <dgm:cxn modelId="{9AE5A731-BBFF-4E09-A122-89BBBA2E2D24}" type="presParOf" srcId="{C1E0500D-5C1B-4B5F-B251-3E5240D0A875}" destId="{8EC3E3A5-FFE6-4249-845B-72032D9AAA3C}" srcOrd="2" destOrd="0" presId="urn:microsoft.com/office/officeart/2005/8/layout/orgChart1"/>
    <dgm:cxn modelId="{89B7FFC8-F117-4257-A157-7254AA18C9D0}" type="presParOf" srcId="{8EC3E3A5-FFE6-4249-845B-72032D9AAA3C}" destId="{EC70B1C6-A664-4D1D-B91B-89D9485FF145}" srcOrd="0" destOrd="0" presId="urn:microsoft.com/office/officeart/2005/8/layout/orgChart1"/>
    <dgm:cxn modelId="{D6854D9A-1BF6-4AE9-A547-D2DBC2064525}" type="presParOf" srcId="{8EC3E3A5-FFE6-4249-845B-72032D9AAA3C}" destId="{2F32D6A0-6B9E-4FDD-A033-A3F47FC61428}" srcOrd="1" destOrd="0" presId="urn:microsoft.com/office/officeart/2005/8/layout/orgChart1"/>
    <dgm:cxn modelId="{DACCB49D-24C1-4B9E-93CC-93AC45EE0F8E}" type="presParOf" srcId="{2F32D6A0-6B9E-4FDD-A033-A3F47FC61428}" destId="{E27F0CEF-B329-4ABB-862E-FFCCBD3817C4}" srcOrd="0" destOrd="0" presId="urn:microsoft.com/office/officeart/2005/8/layout/orgChart1"/>
    <dgm:cxn modelId="{6FBF7ABD-DD61-454B-A617-F22849D8543E}" type="presParOf" srcId="{E27F0CEF-B329-4ABB-862E-FFCCBD3817C4}" destId="{7B71D711-5698-4BB9-938F-8D9A134474B7}" srcOrd="0" destOrd="0" presId="urn:microsoft.com/office/officeart/2005/8/layout/orgChart1"/>
    <dgm:cxn modelId="{830D5758-CB52-4C48-B498-0CA1D4E14E2F}" type="presParOf" srcId="{E27F0CEF-B329-4ABB-862E-FFCCBD3817C4}" destId="{536B214D-4D1E-419F-9FD0-B293DB771746}" srcOrd="1" destOrd="0" presId="urn:microsoft.com/office/officeart/2005/8/layout/orgChart1"/>
    <dgm:cxn modelId="{B9CEEFEA-A705-445D-8D37-6C36382FB092}" type="presParOf" srcId="{2F32D6A0-6B9E-4FDD-A033-A3F47FC61428}" destId="{4A858457-281D-4271-A0EA-D3F9D2DBA1FC}" srcOrd="1" destOrd="0" presId="urn:microsoft.com/office/officeart/2005/8/layout/orgChart1"/>
    <dgm:cxn modelId="{89A0453F-F518-44C4-B462-717769B8DD44}" type="presParOf" srcId="{2F32D6A0-6B9E-4FDD-A033-A3F47FC61428}" destId="{471B9E45-D0AF-476C-BE66-06D1B5320AE6}" srcOrd="2" destOrd="0" presId="urn:microsoft.com/office/officeart/2005/8/layout/orgChart1"/>
    <dgm:cxn modelId="{24B98E89-660B-4261-9E55-E961966DDB22}" type="presParOf" srcId="{8EC3E3A5-FFE6-4249-845B-72032D9AAA3C}" destId="{9740626A-96F3-4863-939F-5235F1D3A67D}" srcOrd="2" destOrd="0" presId="urn:microsoft.com/office/officeart/2005/8/layout/orgChart1"/>
    <dgm:cxn modelId="{65D5407C-8A95-44EE-BB90-DDE71695420E}" type="presParOf" srcId="{8EC3E3A5-FFE6-4249-845B-72032D9AAA3C}" destId="{9C3E5FB0-E30B-42C7-9916-E3A268D7D9EE}" srcOrd="3" destOrd="0" presId="urn:microsoft.com/office/officeart/2005/8/layout/orgChart1"/>
    <dgm:cxn modelId="{F2AB20CF-AC13-446C-8F10-A63CEF65B440}" type="presParOf" srcId="{9C3E5FB0-E30B-42C7-9916-E3A268D7D9EE}" destId="{18B3854F-E0D6-4D84-AAB4-30B11D24743C}" srcOrd="0" destOrd="0" presId="urn:microsoft.com/office/officeart/2005/8/layout/orgChart1"/>
    <dgm:cxn modelId="{7116B5FB-67A8-4764-9FF0-6B07772A23D3}" type="presParOf" srcId="{18B3854F-E0D6-4D84-AAB4-30B11D24743C}" destId="{B9C044D2-0551-417F-A58E-FC288BA90EF1}" srcOrd="0" destOrd="0" presId="urn:microsoft.com/office/officeart/2005/8/layout/orgChart1"/>
    <dgm:cxn modelId="{46740C2B-92DA-4F69-B97D-F59D750E3C21}" type="presParOf" srcId="{18B3854F-E0D6-4D84-AAB4-30B11D24743C}" destId="{3C431A41-BACD-4583-968D-BB480CAA64BC}" srcOrd="1" destOrd="0" presId="urn:microsoft.com/office/officeart/2005/8/layout/orgChart1"/>
    <dgm:cxn modelId="{D7E58780-F6A2-42C2-8499-F45D74B72022}" type="presParOf" srcId="{9C3E5FB0-E30B-42C7-9916-E3A268D7D9EE}" destId="{2C997061-A850-495B-B1F2-3E3F301EAC38}" srcOrd="1" destOrd="0" presId="urn:microsoft.com/office/officeart/2005/8/layout/orgChart1"/>
    <dgm:cxn modelId="{F088E50C-6FCD-402B-96E3-3427C66ECBE1}" type="presParOf" srcId="{9C3E5FB0-E30B-42C7-9916-E3A268D7D9EE}" destId="{D3225AB1-8BCF-4E63-A49D-2F437FCDAAAF}" srcOrd="2" destOrd="0" presId="urn:microsoft.com/office/officeart/2005/8/layout/orgChart1"/>
    <dgm:cxn modelId="{6BF22783-398C-486C-904E-49FEC381C327}" type="presParOf" srcId="{8EC3E3A5-FFE6-4249-845B-72032D9AAA3C}" destId="{D6C0EE91-318B-4FD5-8C6D-93CC45526691}" srcOrd="4" destOrd="0" presId="urn:microsoft.com/office/officeart/2005/8/layout/orgChart1"/>
    <dgm:cxn modelId="{640FEAEE-1362-4875-A30A-D824C0727A62}" type="presParOf" srcId="{8EC3E3A5-FFE6-4249-845B-72032D9AAA3C}" destId="{F5220D60-8EA0-4E50-9A9A-47B568EB02C3}" srcOrd="5" destOrd="0" presId="urn:microsoft.com/office/officeart/2005/8/layout/orgChart1"/>
    <dgm:cxn modelId="{913E7917-B182-4E0B-8EE0-7DF1AB057221}" type="presParOf" srcId="{F5220D60-8EA0-4E50-9A9A-47B568EB02C3}" destId="{AFDB6E8A-AE8E-468D-B556-A36E6C1CD853}" srcOrd="0" destOrd="0" presId="urn:microsoft.com/office/officeart/2005/8/layout/orgChart1"/>
    <dgm:cxn modelId="{946DEF0C-47E8-4C15-A0EF-4708228348A2}" type="presParOf" srcId="{AFDB6E8A-AE8E-468D-B556-A36E6C1CD853}" destId="{5DB0B2C9-1474-47FF-9B1A-9F528EC0478E}" srcOrd="0" destOrd="0" presId="urn:microsoft.com/office/officeart/2005/8/layout/orgChart1"/>
    <dgm:cxn modelId="{43A57420-EE85-4752-94FC-089A84719BD3}" type="presParOf" srcId="{AFDB6E8A-AE8E-468D-B556-A36E6C1CD853}" destId="{DBB39DF3-21FC-4827-93C4-4AEBB59A10D8}" srcOrd="1" destOrd="0" presId="urn:microsoft.com/office/officeart/2005/8/layout/orgChart1"/>
    <dgm:cxn modelId="{8F9F6C8F-29C2-4939-BD6D-ACD9CE1F38E7}" type="presParOf" srcId="{F5220D60-8EA0-4E50-9A9A-47B568EB02C3}" destId="{964BEA10-9C27-453E-953F-AFA374328452}" srcOrd="1" destOrd="0" presId="urn:microsoft.com/office/officeart/2005/8/layout/orgChart1"/>
    <dgm:cxn modelId="{E811F6EF-FF9E-43FD-8495-8542C5BF4452}" type="presParOf" srcId="{F5220D60-8EA0-4E50-9A9A-47B568EB02C3}" destId="{3DCB3279-A576-4821-9CCF-0A0245B0094A}" srcOrd="2" destOrd="0" presId="urn:microsoft.com/office/officeart/2005/8/layout/orgChart1"/>
    <dgm:cxn modelId="{342D5F63-D4A3-4210-843E-89DBB37FB283}" type="presParOf" srcId="{8EC3E3A5-FFE6-4249-845B-72032D9AAA3C}" destId="{DEB65012-721C-4CDB-B46F-8C1F1A0580C9}" srcOrd="6" destOrd="0" presId="urn:microsoft.com/office/officeart/2005/8/layout/orgChart1"/>
    <dgm:cxn modelId="{6354D25C-EF62-46D9-B33D-8F913B136D3B}" type="presParOf" srcId="{8EC3E3A5-FFE6-4249-845B-72032D9AAA3C}" destId="{DC39F89F-E00F-455B-9270-F374CE89D09A}" srcOrd="7" destOrd="0" presId="urn:microsoft.com/office/officeart/2005/8/layout/orgChart1"/>
    <dgm:cxn modelId="{CBA1B37F-DAB9-4E6E-8882-6434E5BA076D}" type="presParOf" srcId="{DC39F89F-E00F-455B-9270-F374CE89D09A}" destId="{58F39B45-9A04-4675-B5AE-EB46F8B2C9AC}" srcOrd="0" destOrd="0" presId="urn:microsoft.com/office/officeart/2005/8/layout/orgChart1"/>
    <dgm:cxn modelId="{9506D593-200F-490E-AA2D-BA724BD3E160}" type="presParOf" srcId="{58F39B45-9A04-4675-B5AE-EB46F8B2C9AC}" destId="{C4D9D290-01E8-47CE-B57D-0E3D042549B5}" srcOrd="0" destOrd="0" presId="urn:microsoft.com/office/officeart/2005/8/layout/orgChart1"/>
    <dgm:cxn modelId="{A618E86A-0B9F-4F73-A06D-94772E396137}" type="presParOf" srcId="{58F39B45-9A04-4675-B5AE-EB46F8B2C9AC}" destId="{05B9CB0D-DB8F-4047-AE07-642D1B6AB0B0}" srcOrd="1" destOrd="0" presId="urn:microsoft.com/office/officeart/2005/8/layout/orgChart1"/>
    <dgm:cxn modelId="{EAFDE3FC-BCC5-4DB9-BCE8-8CB1D7F0BDE7}" type="presParOf" srcId="{DC39F89F-E00F-455B-9270-F374CE89D09A}" destId="{362820D1-A59D-4562-9C8F-BDDC203C391C}" srcOrd="1" destOrd="0" presId="urn:microsoft.com/office/officeart/2005/8/layout/orgChart1"/>
    <dgm:cxn modelId="{08A4B362-B55E-4B9C-AAD2-261726458B4B}" type="presParOf" srcId="{DC39F89F-E00F-455B-9270-F374CE89D09A}" destId="{11D49332-63FA-43FB-94A8-B0CF6B4A986C}" srcOrd="2" destOrd="0" presId="urn:microsoft.com/office/officeart/2005/8/layout/orgChart1"/>
    <dgm:cxn modelId="{71ACC1FE-CD02-4D39-8B5C-5191EB340774}" type="presParOf" srcId="{8EC3E3A5-FFE6-4249-845B-72032D9AAA3C}" destId="{87AA4ED9-C90C-4918-9A44-94D1FA516539}" srcOrd="8" destOrd="0" presId="urn:microsoft.com/office/officeart/2005/8/layout/orgChart1"/>
    <dgm:cxn modelId="{4E4A520A-087E-4EE0-8E4D-AC4F4DECA771}" type="presParOf" srcId="{8EC3E3A5-FFE6-4249-845B-72032D9AAA3C}" destId="{373C7B56-5926-458B-9C11-34AE7609E9EC}" srcOrd="9" destOrd="0" presId="urn:microsoft.com/office/officeart/2005/8/layout/orgChart1"/>
    <dgm:cxn modelId="{E3EF6455-34F3-4E3D-8191-E1ECC5010C62}" type="presParOf" srcId="{373C7B56-5926-458B-9C11-34AE7609E9EC}" destId="{02C79DA8-6820-407D-BA98-FAC7C850FF01}" srcOrd="0" destOrd="0" presId="urn:microsoft.com/office/officeart/2005/8/layout/orgChart1"/>
    <dgm:cxn modelId="{1748A5B9-357D-4358-9786-87AA86B5FADE}" type="presParOf" srcId="{02C79DA8-6820-407D-BA98-FAC7C850FF01}" destId="{70D4B4CC-6CA3-4B11-B9BE-D3C390F6FBAD}" srcOrd="0" destOrd="0" presId="urn:microsoft.com/office/officeart/2005/8/layout/orgChart1"/>
    <dgm:cxn modelId="{7D0EBCD9-3AF2-47A1-9F5F-18E81B9FF9B6}" type="presParOf" srcId="{02C79DA8-6820-407D-BA98-FAC7C850FF01}" destId="{581F0E94-AEAD-4F22-8D48-11D0ED2E569D}" srcOrd="1" destOrd="0" presId="urn:microsoft.com/office/officeart/2005/8/layout/orgChart1"/>
    <dgm:cxn modelId="{17DA3F44-B4AD-4B02-A2D2-AF6668873628}" type="presParOf" srcId="{373C7B56-5926-458B-9C11-34AE7609E9EC}" destId="{9423C452-9D70-487E-89BF-C8BD1BBE9882}" srcOrd="1" destOrd="0" presId="urn:microsoft.com/office/officeart/2005/8/layout/orgChart1"/>
    <dgm:cxn modelId="{5CDEBE2D-65A3-4B0A-A45A-EF2F2D49C44E}" type="presParOf" srcId="{373C7B56-5926-458B-9C11-34AE7609E9EC}" destId="{64D7931E-27A8-4FFC-A9A6-206CEE0127E4}" srcOrd="2" destOrd="0" presId="urn:microsoft.com/office/officeart/2005/8/layout/orgChart1"/>
    <dgm:cxn modelId="{97DBF014-AC1D-40CC-8386-0D4DE7B0C808}" type="presParOf" srcId="{8EC3E3A5-FFE6-4249-845B-72032D9AAA3C}" destId="{63FCF8BB-A193-4A0C-A0DB-3D140D057BA4}" srcOrd="10" destOrd="0" presId="urn:microsoft.com/office/officeart/2005/8/layout/orgChart1"/>
    <dgm:cxn modelId="{CF91DE42-1986-4A65-B5C3-26946F6B7354}" type="presParOf" srcId="{8EC3E3A5-FFE6-4249-845B-72032D9AAA3C}" destId="{CAC49B32-D84E-43FC-BCB5-CB8E8833FEB0}" srcOrd="11" destOrd="0" presId="urn:microsoft.com/office/officeart/2005/8/layout/orgChart1"/>
    <dgm:cxn modelId="{69E14F8F-C22C-467B-A4FB-84D83D8B5B6B}" type="presParOf" srcId="{CAC49B32-D84E-43FC-BCB5-CB8E8833FEB0}" destId="{1CF28CCB-E4BD-4D87-9B07-F23040497030}" srcOrd="0" destOrd="0" presId="urn:microsoft.com/office/officeart/2005/8/layout/orgChart1"/>
    <dgm:cxn modelId="{AD80252F-269F-40AB-B9D6-A499ABF7C126}" type="presParOf" srcId="{1CF28CCB-E4BD-4D87-9B07-F23040497030}" destId="{F5DF388F-8A2A-491B-B0FC-48090CE929EE}" srcOrd="0" destOrd="0" presId="urn:microsoft.com/office/officeart/2005/8/layout/orgChart1"/>
    <dgm:cxn modelId="{0C62D3C9-D3E8-4640-9F8A-50D5C9B1D552}" type="presParOf" srcId="{1CF28CCB-E4BD-4D87-9B07-F23040497030}" destId="{8C0D87BD-5540-41CB-AD98-12B288EC4095}" srcOrd="1" destOrd="0" presId="urn:microsoft.com/office/officeart/2005/8/layout/orgChart1"/>
    <dgm:cxn modelId="{E3FE522A-0F12-4A9D-8A8A-4FBBF94FBC2D}" type="presParOf" srcId="{CAC49B32-D84E-43FC-BCB5-CB8E8833FEB0}" destId="{8B3B2FBF-DD21-491D-A16D-DDB471D09007}" srcOrd="1" destOrd="0" presId="urn:microsoft.com/office/officeart/2005/8/layout/orgChart1"/>
    <dgm:cxn modelId="{7D8C30AA-8AD3-46AC-B804-5C31956FADDE}" type="presParOf" srcId="{8B3B2FBF-DD21-491D-A16D-DDB471D09007}" destId="{BAE59ADA-2B02-48A7-8292-6A89AAEF618B}" srcOrd="0" destOrd="0" presId="urn:microsoft.com/office/officeart/2005/8/layout/orgChart1"/>
    <dgm:cxn modelId="{8CA98380-CA48-4940-8395-0A55932D129C}" type="presParOf" srcId="{8B3B2FBF-DD21-491D-A16D-DDB471D09007}" destId="{F8C78E13-890A-4FC2-9C27-19C8C63CAD04}" srcOrd="1" destOrd="0" presId="urn:microsoft.com/office/officeart/2005/8/layout/orgChart1"/>
    <dgm:cxn modelId="{CD358D58-91B2-4EA9-B6A3-12D4D385F595}" type="presParOf" srcId="{F8C78E13-890A-4FC2-9C27-19C8C63CAD04}" destId="{89D4B53A-0E3C-4F8B-8CEE-4128990D8019}" srcOrd="0" destOrd="0" presId="urn:microsoft.com/office/officeart/2005/8/layout/orgChart1"/>
    <dgm:cxn modelId="{33622D00-703B-4647-BFE6-A7CA222C5D5C}" type="presParOf" srcId="{89D4B53A-0E3C-4F8B-8CEE-4128990D8019}" destId="{F6F91546-7271-48C1-84BA-9402F1D06DE7}" srcOrd="0" destOrd="0" presId="urn:microsoft.com/office/officeart/2005/8/layout/orgChart1"/>
    <dgm:cxn modelId="{9825DC6E-309D-4757-96AD-2B3AED0F8122}" type="presParOf" srcId="{89D4B53A-0E3C-4F8B-8CEE-4128990D8019}" destId="{A3516E57-46CB-45F7-B1B6-33B6B4D0E35B}" srcOrd="1" destOrd="0" presId="urn:microsoft.com/office/officeart/2005/8/layout/orgChart1"/>
    <dgm:cxn modelId="{B6CD49B6-9CC7-42FC-8BBD-67EE038ECAC6}" type="presParOf" srcId="{F8C78E13-890A-4FC2-9C27-19C8C63CAD04}" destId="{D3989B29-64E7-46B5-AC8D-0E1633DAB445}" srcOrd="1" destOrd="0" presId="urn:microsoft.com/office/officeart/2005/8/layout/orgChart1"/>
    <dgm:cxn modelId="{31993936-E7EA-425E-8D1B-B15854C091D9}" type="presParOf" srcId="{F8C78E13-890A-4FC2-9C27-19C8C63CAD04}" destId="{2A03A6DF-E3B0-44E4-968A-21E113D030BE}" srcOrd="2" destOrd="0" presId="urn:microsoft.com/office/officeart/2005/8/layout/orgChart1"/>
    <dgm:cxn modelId="{28AF8741-BEBF-4BFE-844E-61BD34F1881F}" type="presParOf" srcId="{CAC49B32-D84E-43FC-BCB5-CB8E8833FEB0}" destId="{41A90481-544B-47EB-A95B-74C64DC2A701}" srcOrd="2" destOrd="0" presId="urn:microsoft.com/office/officeart/2005/8/layout/orgChart1"/>
    <dgm:cxn modelId="{4AA83EE4-5C58-4B2C-A4A3-8959C97483CB}" type="presParOf" srcId="{C2E4C8D8-84D6-401D-A01B-422A4066C29A}" destId="{8CA0DE96-39BF-45C1-BE8B-DECBAF3EEDA1}" srcOrd="1" destOrd="0" presId="urn:microsoft.com/office/officeart/2005/8/layout/orgChart1"/>
    <dgm:cxn modelId="{DE71B067-C33B-4B0B-BCE9-B7B24CC77523}" type="presParOf" srcId="{8CA0DE96-39BF-45C1-BE8B-DECBAF3EEDA1}" destId="{9E442B45-7CF4-4324-A118-6E1A8E68D4A5}" srcOrd="0" destOrd="0" presId="urn:microsoft.com/office/officeart/2005/8/layout/orgChart1"/>
    <dgm:cxn modelId="{CA745D89-E2DF-4BC5-9CAA-7D8BAF701E68}" type="presParOf" srcId="{9E442B45-7CF4-4324-A118-6E1A8E68D4A5}" destId="{A885A738-8F4F-4460-9746-42118C3A6CD0}" srcOrd="0" destOrd="0" presId="urn:microsoft.com/office/officeart/2005/8/layout/orgChart1"/>
    <dgm:cxn modelId="{DEFF38B4-5E86-4599-8215-9EA96FDF255A}" type="presParOf" srcId="{9E442B45-7CF4-4324-A118-6E1A8E68D4A5}" destId="{A5758B0B-9FB4-4BE7-AA87-F4BB6B518B00}" srcOrd="1" destOrd="0" presId="urn:microsoft.com/office/officeart/2005/8/layout/orgChart1"/>
    <dgm:cxn modelId="{51D786AE-A727-4B75-913E-FDEEA0FF293C}" type="presParOf" srcId="{8CA0DE96-39BF-45C1-BE8B-DECBAF3EEDA1}" destId="{FFE52D3D-B2E3-4CA5-872A-D6651904ED46}" srcOrd="1" destOrd="0" presId="urn:microsoft.com/office/officeart/2005/8/layout/orgChart1"/>
    <dgm:cxn modelId="{1D2503C8-8175-4A23-8E0B-81D28307209D}" type="presParOf" srcId="{8CA0DE96-39BF-45C1-BE8B-DECBAF3EEDA1}" destId="{8E9C4202-088A-4D8E-ABDF-84C5ED4500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59ADA-2B02-48A7-8292-6A89AAEF618B}">
      <dsp:nvSpPr>
        <dsp:cNvPr id="0" name=""/>
        <dsp:cNvSpPr/>
      </dsp:nvSpPr>
      <dsp:spPr>
        <a:xfrm>
          <a:off x="9463031" y="3130945"/>
          <a:ext cx="281439" cy="517968"/>
        </a:xfrm>
        <a:custGeom>
          <a:avLst/>
          <a:gdLst/>
          <a:ahLst/>
          <a:cxnLst/>
          <a:rect l="0" t="0" r="0" b="0"/>
          <a:pathLst>
            <a:path>
              <a:moveTo>
                <a:pt x="0" y="0"/>
              </a:moveTo>
              <a:lnTo>
                <a:pt x="0" y="517968"/>
              </a:lnTo>
              <a:lnTo>
                <a:pt x="281439" y="51796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CF8BB-A193-4A0C-A0DB-3D140D057BA4}">
      <dsp:nvSpPr>
        <dsp:cNvPr id="0" name=""/>
        <dsp:cNvSpPr/>
      </dsp:nvSpPr>
      <dsp:spPr>
        <a:xfrm>
          <a:off x="5915319" y="1022545"/>
          <a:ext cx="2325782" cy="1668252"/>
        </a:xfrm>
        <a:custGeom>
          <a:avLst/>
          <a:gdLst/>
          <a:ahLst/>
          <a:cxnLst/>
          <a:rect l="0" t="0" r="0" b="0"/>
          <a:pathLst>
            <a:path>
              <a:moveTo>
                <a:pt x="0" y="0"/>
              </a:moveTo>
              <a:lnTo>
                <a:pt x="0" y="1668252"/>
              </a:lnTo>
              <a:lnTo>
                <a:pt x="2325782" y="16682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A4ED9-C90C-4918-9A44-94D1FA516539}">
      <dsp:nvSpPr>
        <dsp:cNvPr id="0" name=""/>
        <dsp:cNvSpPr/>
      </dsp:nvSpPr>
      <dsp:spPr>
        <a:xfrm>
          <a:off x="5915319" y="1022545"/>
          <a:ext cx="309577" cy="1393628"/>
        </a:xfrm>
        <a:custGeom>
          <a:avLst/>
          <a:gdLst/>
          <a:ahLst/>
          <a:cxnLst/>
          <a:rect l="0" t="0" r="0" b="0"/>
          <a:pathLst>
            <a:path>
              <a:moveTo>
                <a:pt x="0" y="0"/>
              </a:moveTo>
              <a:lnTo>
                <a:pt x="0" y="1393628"/>
              </a:lnTo>
              <a:lnTo>
                <a:pt x="309577" y="139362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B65012-721C-4CDB-B46F-8C1F1A0580C9}">
      <dsp:nvSpPr>
        <dsp:cNvPr id="0" name=""/>
        <dsp:cNvSpPr/>
      </dsp:nvSpPr>
      <dsp:spPr>
        <a:xfrm>
          <a:off x="2927670" y="1022545"/>
          <a:ext cx="2987649" cy="1412447"/>
        </a:xfrm>
        <a:custGeom>
          <a:avLst/>
          <a:gdLst/>
          <a:ahLst/>
          <a:cxnLst/>
          <a:rect l="0" t="0" r="0" b="0"/>
          <a:pathLst>
            <a:path>
              <a:moveTo>
                <a:pt x="2987649" y="0"/>
              </a:moveTo>
              <a:lnTo>
                <a:pt x="2987649" y="1412447"/>
              </a:lnTo>
              <a:lnTo>
                <a:pt x="0" y="14124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0EE91-318B-4FD5-8C6D-93CC45526691}">
      <dsp:nvSpPr>
        <dsp:cNvPr id="0" name=""/>
        <dsp:cNvSpPr/>
      </dsp:nvSpPr>
      <dsp:spPr>
        <a:xfrm>
          <a:off x="4409380" y="1022545"/>
          <a:ext cx="1505939" cy="1436032"/>
        </a:xfrm>
        <a:custGeom>
          <a:avLst/>
          <a:gdLst/>
          <a:ahLst/>
          <a:cxnLst/>
          <a:rect l="0" t="0" r="0" b="0"/>
          <a:pathLst>
            <a:path>
              <a:moveTo>
                <a:pt x="1505939" y="0"/>
              </a:moveTo>
              <a:lnTo>
                <a:pt x="1505939" y="1436032"/>
              </a:lnTo>
              <a:lnTo>
                <a:pt x="0" y="143603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40626A-96F3-4863-939F-5235F1D3A67D}">
      <dsp:nvSpPr>
        <dsp:cNvPr id="0" name=""/>
        <dsp:cNvSpPr/>
      </dsp:nvSpPr>
      <dsp:spPr>
        <a:xfrm>
          <a:off x="5915319" y="1022545"/>
          <a:ext cx="120172" cy="526472"/>
        </a:xfrm>
        <a:custGeom>
          <a:avLst/>
          <a:gdLst/>
          <a:ahLst/>
          <a:cxnLst/>
          <a:rect l="0" t="0" r="0" b="0"/>
          <a:pathLst>
            <a:path>
              <a:moveTo>
                <a:pt x="0" y="0"/>
              </a:moveTo>
              <a:lnTo>
                <a:pt x="0" y="526472"/>
              </a:lnTo>
              <a:lnTo>
                <a:pt x="120172" y="52647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0B1C6-A664-4D1D-B91B-89D9485FF145}">
      <dsp:nvSpPr>
        <dsp:cNvPr id="0" name=""/>
        <dsp:cNvSpPr/>
      </dsp:nvSpPr>
      <dsp:spPr>
        <a:xfrm>
          <a:off x="5445546" y="1022545"/>
          <a:ext cx="469773" cy="559765"/>
        </a:xfrm>
        <a:custGeom>
          <a:avLst/>
          <a:gdLst/>
          <a:ahLst/>
          <a:cxnLst/>
          <a:rect l="0" t="0" r="0" b="0"/>
          <a:pathLst>
            <a:path>
              <a:moveTo>
                <a:pt x="469773" y="0"/>
              </a:moveTo>
              <a:lnTo>
                <a:pt x="469773" y="559765"/>
              </a:lnTo>
              <a:lnTo>
                <a:pt x="0" y="55976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057D2-25B1-43FE-80D5-4E9EAC92F620}">
      <dsp:nvSpPr>
        <dsp:cNvPr id="0" name=""/>
        <dsp:cNvSpPr/>
      </dsp:nvSpPr>
      <dsp:spPr>
        <a:xfrm>
          <a:off x="5915319" y="1022545"/>
          <a:ext cx="5465404" cy="3409192"/>
        </a:xfrm>
        <a:custGeom>
          <a:avLst/>
          <a:gdLst/>
          <a:ahLst/>
          <a:cxnLst/>
          <a:rect l="0" t="0" r="0" b="0"/>
          <a:pathLst>
            <a:path>
              <a:moveTo>
                <a:pt x="0" y="0"/>
              </a:moveTo>
              <a:lnTo>
                <a:pt x="0" y="3289019"/>
              </a:lnTo>
              <a:lnTo>
                <a:pt x="5465404" y="3289019"/>
              </a:lnTo>
              <a:lnTo>
                <a:pt x="5465404" y="340919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C9ED7-42D9-4459-96EE-39A280886575}">
      <dsp:nvSpPr>
        <dsp:cNvPr id="0" name=""/>
        <dsp:cNvSpPr/>
      </dsp:nvSpPr>
      <dsp:spPr>
        <a:xfrm>
          <a:off x="2373804" y="1022545"/>
          <a:ext cx="3541514" cy="3428283"/>
        </a:xfrm>
        <a:custGeom>
          <a:avLst/>
          <a:gdLst/>
          <a:ahLst/>
          <a:cxnLst/>
          <a:rect l="0" t="0" r="0" b="0"/>
          <a:pathLst>
            <a:path>
              <a:moveTo>
                <a:pt x="3541514" y="0"/>
              </a:moveTo>
              <a:lnTo>
                <a:pt x="3541514" y="3308110"/>
              </a:lnTo>
              <a:lnTo>
                <a:pt x="0" y="3308110"/>
              </a:lnTo>
              <a:lnTo>
                <a:pt x="0" y="342828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821C68-8C00-47BC-817F-D6DF2F6E97C9}">
      <dsp:nvSpPr>
        <dsp:cNvPr id="0" name=""/>
        <dsp:cNvSpPr/>
      </dsp:nvSpPr>
      <dsp:spPr>
        <a:xfrm>
          <a:off x="5915319" y="1022545"/>
          <a:ext cx="4381770" cy="3347012"/>
        </a:xfrm>
        <a:custGeom>
          <a:avLst/>
          <a:gdLst/>
          <a:ahLst/>
          <a:cxnLst/>
          <a:rect l="0" t="0" r="0" b="0"/>
          <a:pathLst>
            <a:path>
              <a:moveTo>
                <a:pt x="0" y="0"/>
              </a:moveTo>
              <a:lnTo>
                <a:pt x="0" y="3226839"/>
              </a:lnTo>
              <a:lnTo>
                <a:pt x="4381770" y="3226839"/>
              </a:lnTo>
              <a:lnTo>
                <a:pt x="4381770" y="33470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B72D2-F99E-417F-8FE7-0F1637310BE9}">
      <dsp:nvSpPr>
        <dsp:cNvPr id="0" name=""/>
        <dsp:cNvSpPr/>
      </dsp:nvSpPr>
      <dsp:spPr>
        <a:xfrm>
          <a:off x="5915319" y="1022545"/>
          <a:ext cx="3198655" cy="3366897"/>
        </a:xfrm>
        <a:custGeom>
          <a:avLst/>
          <a:gdLst/>
          <a:ahLst/>
          <a:cxnLst/>
          <a:rect l="0" t="0" r="0" b="0"/>
          <a:pathLst>
            <a:path>
              <a:moveTo>
                <a:pt x="0" y="0"/>
              </a:moveTo>
              <a:lnTo>
                <a:pt x="0" y="3246724"/>
              </a:lnTo>
              <a:lnTo>
                <a:pt x="3198655" y="3246724"/>
              </a:lnTo>
              <a:lnTo>
                <a:pt x="3198655" y="33668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F4716F-918E-44D4-9FC6-B5764B9E7EB0}">
      <dsp:nvSpPr>
        <dsp:cNvPr id="0" name=""/>
        <dsp:cNvSpPr/>
      </dsp:nvSpPr>
      <dsp:spPr>
        <a:xfrm>
          <a:off x="5915319" y="1022545"/>
          <a:ext cx="1780900" cy="3379727"/>
        </a:xfrm>
        <a:custGeom>
          <a:avLst/>
          <a:gdLst/>
          <a:ahLst/>
          <a:cxnLst/>
          <a:rect l="0" t="0" r="0" b="0"/>
          <a:pathLst>
            <a:path>
              <a:moveTo>
                <a:pt x="0" y="0"/>
              </a:moveTo>
              <a:lnTo>
                <a:pt x="0" y="3259554"/>
              </a:lnTo>
              <a:lnTo>
                <a:pt x="1780900" y="3259554"/>
              </a:lnTo>
              <a:lnTo>
                <a:pt x="1780900" y="33797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0D02C3-3AF2-41AA-8350-4BFD072C04E8}">
      <dsp:nvSpPr>
        <dsp:cNvPr id="0" name=""/>
        <dsp:cNvSpPr/>
      </dsp:nvSpPr>
      <dsp:spPr>
        <a:xfrm>
          <a:off x="5915319" y="1022545"/>
          <a:ext cx="252306" cy="3368431"/>
        </a:xfrm>
        <a:custGeom>
          <a:avLst/>
          <a:gdLst/>
          <a:ahLst/>
          <a:cxnLst/>
          <a:rect l="0" t="0" r="0" b="0"/>
          <a:pathLst>
            <a:path>
              <a:moveTo>
                <a:pt x="0" y="0"/>
              </a:moveTo>
              <a:lnTo>
                <a:pt x="0" y="3248258"/>
              </a:lnTo>
              <a:lnTo>
                <a:pt x="252306" y="3248258"/>
              </a:lnTo>
              <a:lnTo>
                <a:pt x="252306" y="336843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53AD12-4F68-4511-92C3-B4E9C65FE8FB}">
      <dsp:nvSpPr>
        <dsp:cNvPr id="0" name=""/>
        <dsp:cNvSpPr/>
      </dsp:nvSpPr>
      <dsp:spPr>
        <a:xfrm>
          <a:off x="4720502" y="1022545"/>
          <a:ext cx="1194816" cy="3413450"/>
        </a:xfrm>
        <a:custGeom>
          <a:avLst/>
          <a:gdLst/>
          <a:ahLst/>
          <a:cxnLst/>
          <a:rect l="0" t="0" r="0" b="0"/>
          <a:pathLst>
            <a:path>
              <a:moveTo>
                <a:pt x="1194816" y="0"/>
              </a:moveTo>
              <a:lnTo>
                <a:pt x="1194816" y="3293277"/>
              </a:lnTo>
              <a:lnTo>
                <a:pt x="0" y="3293277"/>
              </a:lnTo>
              <a:lnTo>
                <a:pt x="0" y="341345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EE6C8-BDD0-4646-86F9-6390CAD3B031}">
      <dsp:nvSpPr>
        <dsp:cNvPr id="0" name=""/>
        <dsp:cNvSpPr/>
      </dsp:nvSpPr>
      <dsp:spPr>
        <a:xfrm>
          <a:off x="3445564" y="1022545"/>
          <a:ext cx="2469755" cy="3416466"/>
        </a:xfrm>
        <a:custGeom>
          <a:avLst/>
          <a:gdLst/>
          <a:ahLst/>
          <a:cxnLst/>
          <a:rect l="0" t="0" r="0" b="0"/>
          <a:pathLst>
            <a:path>
              <a:moveTo>
                <a:pt x="2469755" y="0"/>
              </a:moveTo>
              <a:lnTo>
                <a:pt x="2469755" y="3296293"/>
              </a:lnTo>
              <a:lnTo>
                <a:pt x="0" y="3296293"/>
              </a:lnTo>
              <a:lnTo>
                <a:pt x="0" y="34164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70F96-2572-4EDE-BF20-8B4BC717024E}">
      <dsp:nvSpPr>
        <dsp:cNvPr id="0" name=""/>
        <dsp:cNvSpPr/>
      </dsp:nvSpPr>
      <dsp:spPr>
        <a:xfrm>
          <a:off x="1364139" y="1022545"/>
          <a:ext cx="4551179" cy="3438927"/>
        </a:xfrm>
        <a:custGeom>
          <a:avLst/>
          <a:gdLst/>
          <a:ahLst/>
          <a:cxnLst/>
          <a:rect l="0" t="0" r="0" b="0"/>
          <a:pathLst>
            <a:path>
              <a:moveTo>
                <a:pt x="4551179" y="0"/>
              </a:moveTo>
              <a:lnTo>
                <a:pt x="4551179" y="3318754"/>
              </a:lnTo>
              <a:lnTo>
                <a:pt x="0" y="3318754"/>
              </a:lnTo>
              <a:lnTo>
                <a:pt x="0" y="34389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D33E6B-7513-4195-9991-1A4C3EDFC4EA}">
      <dsp:nvSpPr>
        <dsp:cNvPr id="0" name=""/>
        <dsp:cNvSpPr/>
      </dsp:nvSpPr>
      <dsp:spPr>
        <a:xfrm>
          <a:off x="418127" y="1022545"/>
          <a:ext cx="5497191" cy="3430887"/>
        </a:xfrm>
        <a:custGeom>
          <a:avLst/>
          <a:gdLst/>
          <a:ahLst/>
          <a:cxnLst/>
          <a:rect l="0" t="0" r="0" b="0"/>
          <a:pathLst>
            <a:path>
              <a:moveTo>
                <a:pt x="5497191" y="0"/>
              </a:moveTo>
              <a:lnTo>
                <a:pt x="5497191" y="3310714"/>
              </a:lnTo>
              <a:lnTo>
                <a:pt x="0" y="3310714"/>
              </a:lnTo>
              <a:lnTo>
                <a:pt x="0" y="343088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9AF3C-5B8B-45D5-89A7-91763A3C1435}">
      <dsp:nvSpPr>
        <dsp:cNvPr id="0" name=""/>
        <dsp:cNvSpPr/>
      </dsp:nvSpPr>
      <dsp:spPr>
        <a:xfrm>
          <a:off x="4901225" y="223755"/>
          <a:ext cx="2028187" cy="798789"/>
        </a:xfrm>
        <a:prstGeom prst="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Mrs Brentley</a:t>
          </a:r>
        </a:p>
        <a:p>
          <a:pPr marL="0" lvl="0" indent="0" algn="ctr" defTabSz="800100">
            <a:lnSpc>
              <a:spcPct val="90000"/>
            </a:lnSpc>
            <a:spcBef>
              <a:spcPct val="0"/>
            </a:spcBef>
            <a:spcAft>
              <a:spcPct val="35000"/>
            </a:spcAft>
            <a:buNone/>
          </a:pPr>
          <a:r>
            <a:rPr lang="en-GB" sz="1800" kern="1200" dirty="0"/>
            <a:t>(SENDCO)</a:t>
          </a:r>
        </a:p>
      </dsp:txBody>
      <dsp:txXfrm>
        <a:off x="4901225" y="223755"/>
        <a:ext cx="2028187" cy="798789"/>
      </dsp:txXfrm>
    </dsp:sp>
    <dsp:sp modelId="{24E67F20-9550-4C64-BAB6-CC84340F4C36}">
      <dsp:nvSpPr>
        <dsp:cNvPr id="0" name=""/>
        <dsp:cNvSpPr/>
      </dsp:nvSpPr>
      <dsp:spPr>
        <a:xfrm>
          <a:off x="0" y="4453432"/>
          <a:ext cx="836255"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Mrs Lord</a:t>
          </a:r>
        </a:p>
        <a:p>
          <a:pPr marL="0" lvl="0" indent="0" algn="ctr" defTabSz="622300">
            <a:lnSpc>
              <a:spcPct val="90000"/>
            </a:lnSpc>
            <a:spcBef>
              <a:spcPct val="0"/>
            </a:spcBef>
            <a:spcAft>
              <a:spcPct val="35000"/>
            </a:spcAft>
            <a:buNone/>
          </a:pPr>
          <a:r>
            <a:rPr lang="en-GB" sz="1400" kern="1200" dirty="0" err="1"/>
            <a:t>Yr</a:t>
          </a:r>
          <a:r>
            <a:rPr lang="en-GB" sz="1400" kern="1200" dirty="0"/>
            <a:t> 7</a:t>
          </a:r>
          <a:endParaRPr lang="en-GB" sz="1100" kern="1200" dirty="0"/>
        </a:p>
      </dsp:txBody>
      <dsp:txXfrm>
        <a:off x="0" y="4453432"/>
        <a:ext cx="836255" cy="572252"/>
      </dsp:txXfrm>
    </dsp:sp>
    <dsp:sp modelId="{6F10AB8C-4371-4094-A48F-EFE1968FB735}">
      <dsp:nvSpPr>
        <dsp:cNvPr id="0" name=""/>
        <dsp:cNvSpPr/>
      </dsp:nvSpPr>
      <dsp:spPr>
        <a:xfrm>
          <a:off x="907906" y="4461472"/>
          <a:ext cx="912467"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Mrs Baker </a:t>
          </a:r>
        </a:p>
        <a:p>
          <a:pPr marL="0" lvl="0" indent="0" algn="ctr" defTabSz="622300">
            <a:lnSpc>
              <a:spcPct val="90000"/>
            </a:lnSpc>
            <a:spcBef>
              <a:spcPct val="0"/>
            </a:spcBef>
            <a:spcAft>
              <a:spcPct val="35000"/>
            </a:spcAft>
            <a:buNone/>
          </a:pPr>
          <a:r>
            <a:rPr lang="en-GB" sz="1400" kern="1200" dirty="0"/>
            <a:t>Yr7/8</a:t>
          </a:r>
        </a:p>
      </dsp:txBody>
      <dsp:txXfrm>
        <a:off x="907906" y="4461472"/>
        <a:ext cx="912467" cy="572252"/>
      </dsp:txXfrm>
    </dsp:sp>
    <dsp:sp modelId="{0D62E545-BC88-46D2-86AD-30B8F3803D47}">
      <dsp:nvSpPr>
        <dsp:cNvPr id="0" name=""/>
        <dsp:cNvSpPr/>
      </dsp:nvSpPr>
      <dsp:spPr>
        <a:xfrm>
          <a:off x="2945868" y="4439011"/>
          <a:ext cx="999392"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Mrs Pavlova</a:t>
          </a:r>
        </a:p>
        <a:p>
          <a:pPr marL="0" lvl="0" indent="0" algn="ctr" defTabSz="622300">
            <a:lnSpc>
              <a:spcPct val="90000"/>
            </a:lnSpc>
            <a:spcBef>
              <a:spcPct val="0"/>
            </a:spcBef>
            <a:spcAft>
              <a:spcPct val="35000"/>
            </a:spcAft>
            <a:buNone/>
          </a:pPr>
          <a:r>
            <a:rPr lang="en-GB" sz="1400" kern="1200" dirty="0" err="1"/>
            <a:t>Yr</a:t>
          </a:r>
          <a:r>
            <a:rPr lang="en-GB" sz="1400" kern="1200" dirty="0"/>
            <a:t> 8 </a:t>
          </a:r>
        </a:p>
      </dsp:txBody>
      <dsp:txXfrm>
        <a:off x="2945868" y="4439011"/>
        <a:ext cx="999392" cy="572252"/>
      </dsp:txXfrm>
    </dsp:sp>
    <dsp:sp modelId="{03D47E44-4FA0-40FF-8F3A-E51615058B6C}">
      <dsp:nvSpPr>
        <dsp:cNvPr id="0" name=""/>
        <dsp:cNvSpPr/>
      </dsp:nvSpPr>
      <dsp:spPr>
        <a:xfrm>
          <a:off x="4148250" y="4435995"/>
          <a:ext cx="1144504"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Mrs Lok</a:t>
          </a:r>
        </a:p>
        <a:p>
          <a:pPr marL="0" lvl="0" indent="0" algn="ctr" defTabSz="711200">
            <a:lnSpc>
              <a:spcPct val="90000"/>
            </a:lnSpc>
            <a:spcBef>
              <a:spcPct val="0"/>
            </a:spcBef>
            <a:spcAft>
              <a:spcPct val="35000"/>
            </a:spcAft>
            <a:buNone/>
          </a:pPr>
          <a:r>
            <a:rPr lang="en-GB" sz="1600" kern="1200" dirty="0" err="1"/>
            <a:t>Yr</a:t>
          </a:r>
          <a:r>
            <a:rPr lang="en-GB" sz="1600" kern="1200" dirty="0"/>
            <a:t> 8</a:t>
          </a:r>
        </a:p>
      </dsp:txBody>
      <dsp:txXfrm>
        <a:off x="4148250" y="4435995"/>
        <a:ext cx="1144504" cy="572252"/>
      </dsp:txXfrm>
    </dsp:sp>
    <dsp:sp modelId="{BF879785-9686-4D39-8C8A-9E416BA62788}">
      <dsp:nvSpPr>
        <dsp:cNvPr id="0" name=""/>
        <dsp:cNvSpPr/>
      </dsp:nvSpPr>
      <dsp:spPr>
        <a:xfrm>
          <a:off x="5689829" y="4390976"/>
          <a:ext cx="955592"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Mrs </a:t>
          </a:r>
          <a:r>
            <a:rPr lang="en-GB" sz="1200" kern="1200" dirty="0" err="1"/>
            <a:t>Hazeldine</a:t>
          </a:r>
          <a:endParaRPr lang="en-GB" sz="1200" kern="1200" dirty="0"/>
        </a:p>
        <a:p>
          <a:pPr marL="0" lvl="0" indent="0" algn="ctr" defTabSz="533400">
            <a:lnSpc>
              <a:spcPct val="90000"/>
            </a:lnSpc>
            <a:spcBef>
              <a:spcPct val="0"/>
            </a:spcBef>
            <a:spcAft>
              <a:spcPct val="35000"/>
            </a:spcAft>
            <a:buNone/>
          </a:pPr>
          <a:r>
            <a:rPr lang="en-GB" sz="1200" kern="1200" dirty="0" err="1"/>
            <a:t>Yr</a:t>
          </a:r>
          <a:r>
            <a:rPr lang="en-GB" sz="1200" kern="1200" dirty="0"/>
            <a:t> 8</a:t>
          </a:r>
        </a:p>
      </dsp:txBody>
      <dsp:txXfrm>
        <a:off x="5689829" y="4390976"/>
        <a:ext cx="955592" cy="572252"/>
      </dsp:txXfrm>
    </dsp:sp>
    <dsp:sp modelId="{A0038402-8053-4661-800B-589E33E26829}">
      <dsp:nvSpPr>
        <dsp:cNvPr id="0" name=""/>
        <dsp:cNvSpPr/>
      </dsp:nvSpPr>
      <dsp:spPr>
        <a:xfrm>
          <a:off x="7221176" y="4402272"/>
          <a:ext cx="950087"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Mrs Tkachenko</a:t>
          </a:r>
        </a:p>
        <a:p>
          <a:pPr marL="0" lvl="0" indent="0" algn="ctr" defTabSz="533400">
            <a:lnSpc>
              <a:spcPct val="90000"/>
            </a:lnSpc>
            <a:spcBef>
              <a:spcPct val="0"/>
            </a:spcBef>
            <a:spcAft>
              <a:spcPct val="35000"/>
            </a:spcAft>
            <a:buNone/>
          </a:pPr>
          <a:r>
            <a:rPr lang="en-GB" sz="1200" kern="1200" dirty="0" err="1"/>
            <a:t>Yr</a:t>
          </a:r>
          <a:r>
            <a:rPr lang="en-GB" sz="1200" kern="1200" dirty="0"/>
            <a:t> 9</a:t>
          </a:r>
        </a:p>
      </dsp:txBody>
      <dsp:txXfrm>
        <a:off x="7221176" y="4402272"/>
        <a:ext cx="950087" cy="572252"/>
      </dsp:txXfrm>
    </dsp:sp>
    <dsp:sp modelId="{785895A4-8DF6-4163-BE04-91D5F0C94A74}">
      <dsp:nvSpPr>
        <dsp:cNvPr id="0" name=""/>
        <dsp:cNvSpPr/>
      </dsp:nvSpPr>
      <dsp:spPr>
        <a:xfrm>
          <a:off x="8607755" y="4389443"/>
          <a:ext cx="1012440"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Mrs Lowe</a:t>
          </a:r>
        </a:p>
        <a:p>
          <a:pPr marL="0" lvl="0" indent="0" algn="ctr" defTabSz="622300">
            <a:lnSpc>
              <a:spcPct val="90000"/>
            </a:lnSpc>
            <a:spcBef>
              <a:spcPct val="0"/>
            </a:spcBef>
            <a:spcAft>
              <a:spcPct val="35000"/>
            </a:spcAft>
            <a:buNone/>
          </a:pPr>
          <a:r>
            <a:rPr lang="en-GB" sz="1400" kern="1200" dirty="0" err="1"/>
            <a:t>Yr</a:t>
          </a:r>
          <a:r>
            <a:rPr lang="en-GB" sz="1400" kern="1200" dirty="0"/>
            <a:t> 10</a:t>
          </a:r>
        </a:p>
      </dsp:txBody>
      <dsp:txXfrm>
        <a:off x="8607755" y="4389443"/>
        <a:ext cx="1012440" cy="572252"/>
      </dsp:txXfrm>
    </dsp:sp>
    <dsp:sp modelId="{88C98786-9B41-4369-82C9-01550031DC8B}">
      <dsp:nvSpPr>
        <dsp:cNvPr id="0" name=""/>
        <dsp:cNvSpPr/>
      </dsp:nvSpPr>
      <dsp:spPr>
        <a:xfrm>
          <a:off x="9818949" y="4369557"/>
          <a:ext cx="956279" cy="5960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Mrs Cleland</a:t>
          </a:r>
        </a:p>
        <a:p>
          <a:pPr marL="0" lvl="0" indent="0" algn="ctr" defTabSz="622300">
            <a:lnSpc>
              <a:spcPct val="90000"/>
            </a:lnSpc>
            <a:spcBef>
              <a:spcPct val="0"/>
            </a:spcBef>
            <a:spcAft>
              <a:spcPct val="35000"/>
            </a:spcAft>
            <a:buNone/>
          </a:pPr>
          <a:r>
            <a:rPr lang="en-GB" sz="1400" kern="1200" dirty="0" err="1"/>
            <a:t>Yr</a:t>
          </a:r>
          <a:r>
            <a:rPr lang="en-GB" sz="1400" kern="1200" dirty="0"/>
            <a:t> 11</a:t>
          </a:r>
        </a:p>
      </dsp:txBody>
      <dsp:txXfrm>
        <a:off x="9818949" y="4369557"/>
        <a:ext cx="956279" cy="596006"/>
      </dsp:txXfrm>
    </dsp:sp>
    <dsp:sp modelId="{560F6C96-E0B3-4DD0-B996-7DC616AB0EF3}">
      <dsp:nvSpPr>
        <dsp:cNvPr id="0" name=""/>
        <dsp:cNvSpPr/>
      </dsp:nvSpPr>
      <dsp:spPr>
        <a:xfrm>
          <a:off x="1873467" y="4450828"/>
          <a:ext cx="1000674"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Mrs Patrick</a:t>
          </a:r>
        </a:p>
        <a:p>
          <a:pPr marL="0" lvl="0" indent="0" algn="ctr" defTabSz="622300">
            <a:lnSpc>
              <a:spcPct val="90000"/>
            </a:lnSpc>
            <a:spcBef>
              <a:spcPct val="0"/>
            </a:spcBef>
            <a:spcAft>
              <a:spcPct val="35000"/>
            </a:spcAft>
            <a:buNone/>
          </a:pPr>
          <a:r>
            <a:rPr lang="en-GB" sz="1400" kern="1200" dirty="0"/>
            <a:t>Yr 7/12/13</a:t>
          </a:r>
        </a:p>
      </dsp:txBody>
      <dsp:txXfrm>
        <a:off x="1873467" y="4450828"/>
        <a:ext cx="1000674" cy="572252"/>
      </dsp:txXfrm>
    </dsp:sp>
    <dsp:sp modelId="{AA8F891A-E1AD-4B3A-9113-D8EBAED39E48}">
      <dsp:nvSpPr>
        <dsp:cNvPr id="0" name=""/>
        <dsp:cNvSpPr/>
      </dsp:nvSpPr>
      <dsp:spPr>
        <a:xfrm>
          <a:off x="10935562" y="4431738"/>
          <a:ext cx="890321"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Mrs Patrick</a:t>
          </a:r>
        </a:p>
        <a:p>
          <a:pPr marL="0" lvl="0" indent="0" algn="ctr" defTabSz="533400">
            <a:lnSpc>
              <a:spcPct val="90000"/>
            </a:lnSpc>
            <a:spcBef>
              <a:spcPct val="0"/>
            </a:spcBef>
            <a:spcAft>
              <a:spcPct val="35000"/>
            </a:spcAft>
            <a:buNone/>
          </a:pPr>
          <a:r>
            <a:rPr lang="en-GB" sz="1200" kern="1200" dirty="0" err="1"/>
            <a:t>Yr</a:t>
          </a:r>
          <a:r>
            <a:rPr lang="en-GB" sz="1200" kern="1200" dirty="0"/>
            <a:t> 12/13</a:t>
          </a:r>
        </a:p>
      </dsp:txBody>
      <dsp:txXfrm>
        <a:off x="10935562" y="4431738"/>
        <a:ext cx="890321" cy="572252"/>
      </dsp:txXfrm>
    </dsp:sp>
    <dsp:sp modelId="{7B71D711-5698-4BB9-938F-8D9A134474B7}">
      <dsp:nvSpPr>
        <dsp:cNvPr id="0" name=""/>
        <dsp:cNvSpPr/>
      </dsp:nvSpPr>
      <dsp:spPr>
        <a:xfrm>
          <a:off x="3547900" y="1296184"/>
          <a:ext cx="1897645"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Miss Warren </a:t>
          </a:r>
        </a:p>
        <a:p>
          <a:pPr marL="0" lvl="0" indent="0" algn="ctr" defTabSz="711200">
            <a:lnSpc>
              <a:spcPct val="90000"/>
            </a:lnSpc>
            <a:spcBef>
              <a:spcPct val="0"/>
            </a:spcBef>
            <a:spcAft>
              <a:spcPct val="35000"/>
            </a:spcAft>
            <a:buNone/>
          </a:pPr>
          <a:r>
            <a:rPr lang="en-GB" sz="1600" kern="1200" dirty="0"/>
            <a:t>(Asst. SENDCO)</a:t>
          </a:r>
        </a:p>
      </dsp:txBody>
      <dsp:txXfrm>
        <a:off x="3547900" y="1296184"/>
        <a:ext cx="1897645" cy="572252"/>
      </dsp:txXfrm>
    </dsp:sp>
    <dsp:sp modelId="{B9C044D2-0551-417F-A58E-FC288BA90EF1}">
      <dsp:nvSpPr>
        <dsp:cNvPr id="0" name=""/>
        <dsp:cNvSpPr/>
      </dsp:nvSpPr>
      <dsp:spPr>
        <a:xfrm>
          <a:off x="6035492" y="1262891"/>
          <a:ext cx="1875282"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Mr Collen (Asst. SENDCO)</a:t>
          </a:r>
        </a:p>
      </dsp:txBody>
      <dsp:txXfrm>
        <a:off x="6035492" y="1262891"/>
        <a:ext cx="1875282" cy="572252"/>
      </dsp:txXfrm>
    </dsp:sp>
    <dsp:sp modelId="{5DB0B2C9-1474-47FF-9B1A-9F528EC0478E}">
      <dsp:nvSpPr>
        <dsp:cNvPr id="0" name=""/>
        <dsp:cNvSpPr/>
      </dsp:nvSpPr>
      <dsp:spPr>
        <a:xfrm>
          <a:off x="3264875" y="2094253"/>
          <a:ext cx="1144504" cy="7286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Mrs Lang</a:t>
          </a:r>
        </a:p>
        <a:p>
          <a:pPr marL="0" lvl="0" indent="0" algn="ctr" defTabSz="622300">
            <a:lnSpc>
              <a:spcPct val="90000"/>
            </a:lnSpc>
            <a:spcBef>
              <a:spcPct val="0"/>
            </a:spcBef>
            <a:spcAft>
              <a:spcPct val="35000"/>
            </a:spcAft>
            <a:buNone/>
          </a:pPr>
          <a:r>
            <a:rPr lang="en-GB" sz="1400" kern="1200" dirty="0"/>
            <a:t>(HLTA/ADHD)</a:t>
          </a:r>
        </a:p>
      </dsp:txBody>
      <dsp:txXfrm>
        <a:off x="3264875" y="2094253"/>
        <a:ext cx="1144504" cy="728648"/>
      </dsp:txXfrm>
    </dsp:sp>
    <dsp:sp modelId="{C4D9D290-01E8-47CE-B57D-0E3D042549B5}">
      <dsp:nvSpPr>
        <dsp:cNvPr id="0" name=""/>
        <dsp:cNvSpPr/>
      </dsp:nvSpPr>
      <dsp:spPr>
        <a:xfrm>
          <a:off x="1329484" y="2094253"/>
          <a:ext cx="1598186" cy="68147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Mrs Bowry</a:t>
          </a:r>
        </a:p>
        <a:p>
          <a:pPr marL="0" lvl="0" indent="0" algn="ctr" defTabSz="577850">
            <a:lnSpc>
              <a:spcPct val="90000"/>
            </a:lnSpc>
            <a:spcBef>
              <a:spcPct val="0"/>
            </a:spcBef>
            <a:spcAft>
              <a:spcPct val="35000"/>
            </a:spcAft>
            <a:buNone/>
          </a:pPr>
          <a:r>
            <a:rPr lang="en-GB" sz="1300" kern="1200" dirty="0"/>
            <a:t>(Access Arrangement Assessor)</a:t>
          </a:r>
        </a:p>
      </dsp:txBody>
      <dsp:txXfrm>
        <a:off x="1329484" y="2094253"/>
        <a:ext cx="1598186" cy="681478"/>
      </dsp:txXfrm>
    </dsp:sp>
    <dsp:sp modelId="{70D4B4CC-6CA3-4B11-B9BE-D3C390F6FBAD}">
      <dsp:nvSpPr>
        <dsp:cNvPr id="0" name=""/>
        <dsp:cNvSpPr/>
      </dsp:nvSpPr>
      <dsp:spPr>
        <a:xfrm>
          <a:off x="6224896" y="2096628"/>
          <a:ext cx="1144504" cy="6390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Mrs </a:t>
          </a:r>
          <a:r>
            <a:rPr lang="en-GB" sz="1400" kern="1200" dirty="0" err="1"/>
            <a:t>Greasely</a:t>
          </a:r>
          <a:endParaRPr lang="en-GB" sz="1400" kern="1200" dirty="0"/>
        </a:p>
        <a:p>
          <a:pPr marL="0" lvl="0" indent="0" algn="ctr" defTabSz="622300">
            <a:lnSpc>
              <a:spcPct val="90000"/>
            </a:lnSpc>
            <a:spcBef>
              <a:spcPct val="0"/>
            </a:spcBef>
            <a:spcAft>
              <a:spcPct val="35000"/>
            </a:spcAft>
            <a:buNone/>
          </a:pPr>
          <a:r>
            <a:rPr lang="en-GB" sz="1400" kern="1200" dirty="0"/>
            <a:t>(HLTA/ASC)</a:t>
          </a:r>
        </a:p>
      </dsp:txBody>
      <dsp:txXfrm>
        <a:off x="6224896" y="2096628"/>
        <a:ext cx="1144504" cy="639091"/>
      </dsp:txXfrm>
    </dsp:sp>
    <dsp:sp modelId="{F5DF388F-8A2A-491B-B0FC-48090CE929EE}">
      <dsp:nvSpPr>
        <dsp:cNvPr id="0" name=""/>
        <dsp:cNvSpPr/>
      </dsp:nvSpPr>
      <dsp:spPr>
        <a:xfrm>
          <a:off x="8241101" y="2250650"/>
          <a:ext cx="2443860" cy="88029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Mrs Wood and Mrs Regan </a:t>
          </a:r>
        </a:p>
        <a:p>
          <a:pPr marL="0" lvl="0" indent="0" algn="ctr" defTabSz="622300">
            <a:lnSpc>
              <a:spcPct val="90000"/>
            </a:lnSpc>
            <a:spcBef>
              <a:spcPct val="0"/>
            </a:spcBef>
            <a:spcAft>
              <a:spcPct val="35000"/>
            </a:spcAft>
            <a:buNone/>
          </a:pPr>
          <a:r>
            <a:rPr lang="en-GB" sz="1400" kern="1200" dirty="0"/>
            <a:t>(Mental Health and Wellbeing)</a:t>
          </a:r>
        </a:p>
      </dsp:txBody>
      <dsp:txXfrm>
        <a:off x="8241101" y="2250650"/>
        <a:ext cx="2443860" cy="880295"/>
      </dsp:txXfrm>
    </dsp:sp>
    <dsp:sp modelId="{F6F91546-7271-48C1-84BA-9402F1D06DE7}">
      <dsp:nvSpPr>
        <dsp:cNvPr id="0" name=""/>
        <dsp:cNvSpPr/>
      </dsp:nvSpPr>
      <dsp:spPr>
        <a:xfrm>
          <a:off x="9744471" y="3362788"/>
          <a:ext cx="1144504" cy="57225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Mrs Hall</a:t>
          </a:r>
        </a:p>
        <a:p>
          <a:pPr marL="0" lvl="0" indent="0" algn="ctr" defTabSz="533400">
            <a:lnSpc>
              <a:spcPct val="90000"/>
            </a:lnSpc>
            <a:spcBef>
              <a:spcPct val="0"/>
            </a:spcBef>
            <a:spcAft>
              <a:spcPct val="35000"/>
            </a:spcAft>
            <a:buNone/>
          </a:pPr>
          <a:r>
            <a:rPr lang="en-GB" sz="1200" kern="1200" dirty="0"/>
            <a:t>Wellbeing Mentor</a:t>
          </a:r>
        </a:p>
      </dsp:txBody>
      <dsp:txXfrm>
        <a:off x="9744471" y="3362788"/>
        <a:ext cx="1144504" cy="572252"/>
      </dsp:txXfrm>
    </dsp:sp>
    <dsp:sp modelId="{A885A738-8F4F-4460-9746-42118C3A6CD0}">
      <dsp:nvSpPr>
        <dsp:cNvPr id="0" name=""/>
        <dsp:cNvSpPr/>
      </dsp:nvSpPr>
      <dsp:spPr>
        <a:xfrm>
          <a:off x="4601914" y="2094253"/>
          <a:ext cx="1144504" cy="66651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Mrs Hasekili</a:t>
          </a:r>
        </a:p>
        <a:p>
          <a:pPr marL="0" lvl="0" indent="0" algn="ctr" defTabSz="622300">
            <a:lnSpc>
              <a:spcPct val="90000"/>
            </a:lnSpc>
            <a:spcBef>
              <a:spcPct val="0"/>
            </a:spcBef>
            <a:spcAft>
              <a:spcPct val="35000"/>
            </a:spcAft>
            <a:buNone/>
          </a:pPr>
          <a:r>
            <a:rPr lang="en-GB" sz="1400" kern="1200" dirty="0"/>
            <a:t>(HLTA/Dyslexia)</a:t>
          </a:r>
        </a:p>
      </dsp:txBody>
      <dsp:txXfrm>
        <a:off x="4601914" y="2094253"/>
        <a:ext cx="1144504" cy="6665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046F8-9A42-4329-9CF1-C989B87366AB}"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FB7F7-28B3-40EF-B766-0BBA08E7E338}" type="slidenum">
              <a:rPr lang="en-GB" smtClean="0"/>
              <a:t>‹#›</a:t>
            </a:fld>
            <a:endParaRPr lang="en-GB"/>
          </a:p>
        </p:txBody>
      </p:sp>
    </p:spTree>
    <p:extLst>
      <p:ext uri="{BB962C8B-B14F-4D97-AF65-F5344CB8AC3E}">
        <p14:creationId xmlns:p14="http://schemas.microsoft.com/office/powerpoint/2010/main" val="275347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B8B747-E98B-41E4-9BC3-E89373DB4580}"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40627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8B747-E98B-41E4-9BC3-E89373DB4580}"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74815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8B747-E98B-41E4-9BC3-E89373DB4580}"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B0AF7-8C5B-4862-8F16-2C6E3504D8D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7921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8B747-E98B-41E4-9BC3-E89373DB4580}"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311196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8B747-E98B-41E4-9BC3-E89373DB4580}"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B0AF7-8C5B-4862-8F16-2C6E3504D8D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8293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8B747-E98B-41E4-9BC3-E89373DB4580}"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314190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B747-E98B-41E4-9BC3-E89373DB4580}"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2826529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B747-E98B-41E4-9BC3-E89373DB4580}"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23815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B747-E98B-41E4-9BC3-E89373DB4580}"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114827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8B747-E98B-41E4-9BC3-E89373DB4580}"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324443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8B747-E98B-41E4-9BC3-E89373DB4580}"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347372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8B747-E98B-41E4-9BC3-E89373DB4580}" type="datetimeFigureOut">
              <a:rPr lang="en-GB" smtClean="0"/>
              <a:t>27/06/2025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220235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8B747-E98B-41E4-9BC3-E89373DB4580}"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390398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8B747-E98B-41E4-9BC3-E89373DB4580}" type="datetimeFigureOut">
              <a:rPr lang="en-GB" smtClean="0"/>
              <a:t>27/06/2025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37795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8B747-E98B-41E4-9BC3-E89373DB4580}"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33709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B8B747-E98B-41E4-9BC3-E89373DB4580}"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B0AF7-8C5B-4862-8F16-2C6E3504D8D5}" type="slidenum">
              <a:rPr lang="en-GB" smtClean="0"/>
              <a:t>‹#›</a:t>
            </a:fld>
            <a:endParaRPr lang="en-GB"/>
          </a:p>
        </p:txBody>
      </p:sp>
    </p:spTree>
    <p:extLst>
      <p:ext uri="{BB962C8B-B14F-4D97-AF65-F5344CB8AC3E}">
        <p14:creationId xmlns:p14="http://schemas.microsoft.com/office/powerpoint/2010/main" val="351304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B8B747-E98B-41E4-9BC3-E89373DB4580}" type="datetimeFigureOut">
              <a:rPr lang="en-GB" smtClean="0"/>
              <a:t>27/06/2025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9CB0AF7-8C5B-4862-8F16-2C6E3504D8D5}" type="slidenum">
              <a:rPr lang="en-GB" smtClean="0"/>
              <a:t>‹#›</a:t>
            </a:fld>
            <a:endParaRPr lang="en-GB"/>
          </a:p>
        </p:txBody>
      </p:sp>
    </p:spTree>
    <p:extLst>
      <p:ext uri="{BB962C8B-B14F-4D97-AF65-F5344CB8AC3E}">
        <p14:creationId xmlns:p14="http://schemas.microsoft.com/office/powerpoint/2010/main" val="1802196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ebluediamondgallery.com/wooden-tile/w/welcome.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rbrentley@toothillschool.co.uk"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thanks-word-letters-scrabble-1804597/" TargetMode="External"/><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rbrentley@toothillschool.co.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ncept-of-education.blogspot.com/2019/09/risk-of-prostate-cancer-for-men_30.html"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cid:082898CE-1DE1-4C81-A411-F9ECF647E93D" TargetMode="External"/><Relationship Id="rId7" Type="http://schemas.openxmlformats.org/officeDocument/2006/relationships/image" Target="cid:25CC8B1A-261B-419B-9B6F-90D9A631C8F0"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cid:B8239825-E838-4915-B696-189B0281F8A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lickr.com/photos/comedynose/3571102858"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technofaq.org/posts/2020/07/corporate-event-trends-for-memorable-business-branding/"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12BA-5F05-487D-BE71-04EB4502F9FB}"/>
              </a:ext>
            </a:extLst>
          </p:cNvPr>
          <p:cNvSpPr>
            <a:spLocks noGrp="1"/>
          </p:cNvSpPr>
          <p:nvPr>
            <p:ph type="title"/>
          </p:nvPr>
        </p:nvSpPr>
        <p:spPr>
          <a:xfrm>
            <a:off x="1623316" y="609600"/>
            <a:ext cx="7650685" cy="1231722"/>
          </a:xfrm>
        </p:spPr>
        <p:txBody>
          <a:bodyPr/>
          <a:lstStyle/>
          <a:p>
            <a:endParaRPr lang="en-GB" dirty="0"/>
          </a:p>
        </p:txBody>
      </p:sp>
      <p:pic>
        <p:nvPicPr>
          <p:cNvPr id="4" name="Picture 3">
            <a:extLst>
              <a:ext uri="{FF2B5EF4-FFF2-40B4-BE49-F238E27FC236}">
                <a16:creationId xmlns:a16="http://schemas.microsoft.com/office/drawing/2014/main" id="{0DAF1055-8BDB-430E-BE39-43B5D57B5AF1}"/>
              </a:ext>
            </a:extLst>
          </p:cNvPr>
          <p:cNvPicPr>
            <a:picLocks noChangeAspect="1"/>
          </p:cNvPicPr>
          <p:nvPr/>
        </p:nvPicPr>
        <p:blipFill>
          <a:blip r:embed="rId4"/>
          <a:stretch>
            <a:fillRect/>
          </a:stretch>
        </p:blipFill>
        <p:spPr>
          <a:xfrm>
            <a:off x="182300" y="236091"/>
            <a:ext cx="1231722" cy="1231722"/>
          </a:xfrm>
          <a:prstGeom prst="rect">
            <a:avLst/>
          </a:prstGeom>
        </p:spPr>
      </p:pic>
      <p:sp>
        <p:nvSpPr>
          <p:cNvPr id="5" name="Content Placeholder 4">
            <a:extLst>
              <a:ext uri="{FF2B5EF4-FFF2-40B4-BE49-F238E27FC236}">
                <a16:creationId xmlns:a16="http://schemas.microsoft.com/office/drawing/2014/main" id="{7900DC4E-9609-4077-ABBC-62361706BAF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4953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567D-5C84-4640-BE96-8C95430C09F1}"/>
              </a:ext>
            </a:extLst>
          </p:cNvPr>
          <p:cNvSpPr>
            <a:spLocks noGrp="1"/>
          </p:cNvSpPr>
          <p:nvPr>
            <p:ph type="title"/>
          </p:nvPr>
        </p:nvSpPr>
        <p:spPr>
          <a:xfrm>
            <a:off x="2015940" y="307942"/>
            <a:ext cx="8596668" cy="634738"/>
          </a:xfrm>
        </p:spPr>
        <p:txBody>
          <a:bodyPr>
            <a:normAutofit fontScale="90000"/>
          </a:bodyPr>
          <a:lstStyle/>
          <a:p>
            <a:r>
              <a:rPr lang="en-GB" dirty="0"/>
              <a:t>Further information</a:t>
            </a:r>
          </a:p>
        </p:txBody>
      </p:sp>
      <p:sp>
        <p:nvSpPr>
          <p:cNvPr id="3" name="Content Placeholder 2">
            <a:extLst>
              <a:ext uri="{FF2B5EF4-FFF2-40B4-BE49-F238E27FC236}">
                <a16:creationId xmlns:a16="http://schemas.microsoft.com/office/drawing/2014/main" id="{E9D75129-EFB9-4223-9FF2-DED588FE8F4E}"/>
              </a:ext>
            </a:extLst>
          </p:cNvPr>
          <p:cNvSpPr>
            <a:spLocks noGrp="1"/>
          </p:cNvSpPr>
          <p:nvPr>
            <p:ph idx="1"/>
          </p:nvPr>
        </p:nvSpPr>
        <p:spPr>
          <a:xfrm>
            <a:off x="1847942" y="1161348"/>
            <a:ext cx="8596668" cy="3880773"/>
          </a:xfrm>
        </p:spPr>
        <p:txBody>
          <a:bodyPr/>
          <a:lstStyle/>
          <a:p>
            <a:r>
              <a:rPr lang="en-GB" dirty="0"/>
              <a:t>Mrs Brentley – SENDCO – </a:t>
            </a:r>
            <a:r>
              <a:rPr lang="en-GB" dirty="0">
                <a:hlinkClick r:id="rId2"/>
              </a:rPr>
              <a:t>rbrentley@toothillschool.co.uk</a:t>
            </a:r>
            <a:endParaRPr lang="en-GB" dirty="0"/>
          </a:p>
          <a:p>
            <a:r>
              <a:rPr lang="en-GB" dirty="0"/>
              <a:t>Key worker – they will be in touch summer term or INSET days in August</a:t>
            </a:r>
          </a:p>
          <a:p>
            <a:r>
              <a:rPr lang="en-GB" dirty="0"/>
              <a:t>School website* - www.toothillschool.co.uk</a:t>
            </a:r>
          </a:p>
        </p:txBody>
      </p:sp>
      <p:pic>
        <p:nvPicPr>
          <p:cNvPr id="5" name="Picture 4">
            <a:extLst>
              <a:ext uri="{FF2B5EF4-FFF2-40B4-BE49-F238E27FC236}">
                <a16:creationId xmlns:a16="http://schemas.microsoft.com/office/drawing/2014/main" id="{FC93BA33-528F-4672-9EB2-866D7FAF6F0E}"/>
              </a:ext>
            </a:extLst>
          </p:cNvPr>
          <p:cNvPicPr>
            <a:picLocks noChangeAspect="1"/>
          </p:cNvPicPr>
          <p:nvPr/>
        </p:nvPicPr>
        <p:blipFill>
          <a:blip r:embed="rId3"/>
          <a:stretch>
            <a:fillRect/>
          </a:stretch>
        </p:blipFill>
        <p:spPr>
          <a:xfrm>
            <a:off x="191725" y="234140"/>
            <a:ext cx="1231722" cy="1231722"/>
          </a:xfrm>
          <a:prstGeom prst="rect">
            <a:avLst/>
          </a:prstGeom>
        </p:spPr>
      </p:pic>
      <p:pic>
        <p:nvPicPr>
          <p:cNvPr id="6" name="Picture 5">
            <a:extLst>
              <a:ext uri="{FF2B5EF4-FFF2-40B4-BE49-F238E27FC236}">
                <a16:creationId xmlns:a16="http://schemas.microsoft.com/office/drawing/2014/main" id="{DD3B3336-57AB-4996-B48D-4E27C1B0231A}"/>
              </a:ext>
            </a:extLst>
          </p:cNvPr>
          <p:cNvPicPr>
            <a:picLocks noChangeAspect="1"/>
          </p:cNvPicPr>
          <p:nvPr/>
        </p:nvPicPr>
        <p:blipFill rotWithShape="1">
          <a:blip r:embed="rId4"/>
          <a:srcRect l="-1" t="5773" r="1413" b="6942"/>
          <a:stretch/>
        </p:blipFill>
        <p:spPr>
          <a:xfrm>
            <a:off x="1551992" y="2324583"/>
            <a:ext cx="8792066" cy="4448575"/>
          </a:xfrm>
          <a:prstGeom prst="rect">
            <a:avLst/>
          </a:prstGeom>
        </p:spPr>
      </p:pic>
    </p:spTree>
    <p:extLst>
      <p:ext uri="{BB962C8B-B14F-4D97-AF65-F5344CB8AC3E}">
        <p14:creationId xmlns:p14="http://schemas.microsoft.com/office/powerpoint/2010/main" val="224253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A8E3-F788-4A0C-A3AB-6E5D27838B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01A0FA0-D31F-4066-87AE-DDBC109D898B}"/>
              </a:ext>
            </a:extLst>
          </p:cNvPr>
          <p:cNvSpPr>
            <a:spLocks noGrp="1"/>
          </p:cNvSpPr>
          <p:nvPr>
            <p:ph idx="1"/>
          </p:nvPr>
        </p:nvSpPr>
        <p:spPr>
          <a:xfrm>
            <a:off x="1268359" y="5373278"/>
            <a:ext cx="10213488" cy="1354977"/>
          </a:xfrm>
        </p:spPr>
        <p:txBody>
          <a:bodyPr>
            <a:normAutofit/>
          </a:bodyPr>
          <a:lstStyle/>
          <a:p>
            <a:pPr marL="0" indent="0">
              <a:buNone/>
            </a:pPr>
            <a:r>
              <a:rPr lang="en-GB" sz="2400" dirty="0"/>
              <a:t>* We are looking at improving this area of the school website!</a:t>
            </a:r>
          </a:p>
        </p:txBody>
      </p:sp>
      <p:pic>
        <p:nvPicPr>
          <p:cNvPr id="4" name="Picture 3">
            <a:extLst>
              <a:ext uri="{FF2B5EF4-FFF2-40B4-BE49-F238E27FC236}">
                <a16:creationId xmlns:a16="http://schemas.microsoft.com/office/drawing/2014/main" id="{D8FAA7C9-E592-4BD2-87F8-D3C0E8DA4444}"/>
              </a:ext>
            </a:extLst>
          </p:cNvPr>
          <p:cNvPicPr>
            <a:picLocks noChangeAspect="1"/>
          </p:cNvPicPr>
          <p:nvPr/>
        </p:nvPicPr>
        <p:blipFill rotWithShape="1">
          <a:blip r:embed="rId2"/>
          <a:srcRect t="4399" b="14501"/>
          <a:stretch/>
        </p:blipFill>
        <p:spPr>
          <a:xfrm>
            <a:off x="1909056" y="712342"/>
            <a:ext cx="9811279" cy="4475764"/>
          </a:xfrm>
          <a:prstGeom prst="rect">
            <a:avLst/>
          </a:prstGeom>
        </p:spPr>
      </p:pic>
      <p:pic>
        <p:nvPicPr>
          <p:cNvPr id="5" name="Picture 4">
            <a:extLst>
              <a:ext uri="{FF2B5EF4-FFF2-40B4-BE49-F238E27FC236}">
                <a16:creationId xmlns:a16="http://schemas.microsoft.com/office/drawing/2014/main" id="{4AE8EECD-433F-4A47-A45B-596BCAB59B58}"/>
              </a:ext>
            </a:extLst>
          </p:cNvPr>
          <p:cNvPicPr>
            <a:picLocks noChangeAspect="1"/>
          </p:cNvPicPr>
          <p:nvPr/>
        </p:nvPicPr>
        <p:blipFill>
          <a:blip r:embed="rId3"/>
          <a:stretch>
            <a:fillRect/>
          </a:stretch>
        </p:blipFill>
        <p:spPr>
          <a:xfrm>
            <a:off x="182300" y="236091"/>
            <a:ext cx="1231722" cy="1231722"/>
          </a:xfrm>
          <a:prstGeom prst="rect">
            <a:avLst/>
          </a:prstGeom>
        </p:spPr>
      </p:pic>
    </p:spTree>
    <p:extLst>
      <p:ext uri="{BB962C8B-B14F-4D97-AF65-F5344CB8AC3E}">
        <p14:creationId xmlns:p14="http://schemas.microsoft.com/office/powerpoint/2010/main" val="96753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335A-870A-4A46-AFAA-23A2383C5F8A}"/>
              </a:ext>
            </a:extLst>
          </p:cNvPr>
          <p:cNvSpPr>
            <a:spLocks noGrp="1"/>
          </p:cNvSpPr>
          <p:nvPr>
            <p:ph type="title"/>
          </p:nvPr>
        </p:nvSpPr>
        <p:spPr>
          <a:xfrm>
            <a:off x="2602097" y="493401"/>
            <a:ext cx="8596668" cy="1320800"/>
          </a:xfrm>
        </p:spPr>
        <p:txBody>
          <a:bodyPr/>
          <a:lstStyle/>
          <a:p>
            <a:endParaRPr lang="en-GB" dirty="0"/>
          </a:p>
        </p:txBody>
      </p:sp>
      <p:sp>
        <p:nvSpPr>
          <p:cNvPr id="3" name="Content Placeholder 2">
            <a:extLst>
              <a:ext uri="{FF2B5EF4-FFF2-40B4-BE49-F238E27FC236}">
                <a16:creationId xmlns:a16="http://schemas.microsoft.com/office/drawing/2014/main" id="{2BDA2D3B-B7C1-4081-9B59-4AA57A03C396}"/>
              </a:ext>
            </a:extLst>
          </p:cNvPr>
          <p:cNvSpPr>
            <a:spLocks noGrp="1"/>
          </p:cNvSpPr>
          <p:nvPr>
            <p:ph idx="1"/>
          </p:nvPr>
        </p:nvSpPr>
        <p:spPr>
          <a:xfrm>
            <a:off x="3092210" y="5043800"/>
            <a:ext cx="6329192" cy="1438540"/>
          </a:xfrm>
          <a:solidFill>
            <a:srgbClr val="EDF3F9"/>
          </a:solidFill>
        </p:spPr>
        <p:txBody>
          <a:bodyPr/>
          <a:lstStyle/>
          <a:p>
            <a:r>
              <a:rPr lang="en-GB" dirty="0"/>
              <a:t>Mrs Brentley – SENDCO – </a:t>
            </a:r>
            <a:r>
              <a:rPr lang="en-GB" dirty="0">
                <a:hlinkClick r:id="rId4"/>
              </a:rPr>
              <a:t>rbrentley@toothillschool.co.uk</a:t>
            </a:r>
            <a:endParaRPr lang="en-GB" dirty="0"/>
          </a:p>
          <a:p>
            <a:r>
              <a:rPr lang="en-GB" dirty="0"/>
              <a:t>Key worker – they will be in touch early September</a:t>
            </a:r>
          </a:p>
          <a:p>
            <a:r>
              <a:rPr lang="en-GB" dirty="0"/>
              <a:t>School website - www.toothillschool.co.uk</a:t>
            </a:r>
          </a:p>
          <a:p>
            <a:endParaRPr lang="en-GB" dirty="0"/>
          </a:p>
        </p:txBody>
      </p:sp>
      <p:pic>
        <p:nvPicPr>
          <p:cNvPr id="4" name="Picture 3">
            <a:extLst>
              <a:ext uri="{FF2B5EF4-FFF2-40B4-BE49-F238E27FC236}">
                <a16:creationId xmlns:a16="http://schemas.microsoft.com/office/drawing/2014/main" id="{C7F95467-9EF0-49FD-A943-56F92154516A}"/>
              </a:ext>
            </a:extLst>
          </p:cNvPr>
          <p:cNvPicPr>
            <a:picLocks noChangeAspect="1"/>
          </p:cNvPicPr>
          <p:nvPr/>
        </p:nvPicPr>
        <p:blipFill>
          <a:blip r:embed="rId5"/>
          <a:stretch>
            <a:fillRect/>
          </a:stretch>
        </p:blipFill>
        <p:spPr>
          <a:xfrm>
            <a:off x="182300" y="236091"/>
            <a:ext cx="1231722" cy="1231722"/>
          </a:xfrm>
          <a:prstGeom prst="rect">
            <a:avLst/>
          </a:prstGeom>
        </p:spPr>
      </p:pic>
    </p:spTree>
    <p:extLst>
      <p:ext uri="{BB962C8B-B14F-4D97-AF65-F5344CB8AC3E}">
        <p14:creationId xmlns:p14="http://schemas.microsoft.com/office/powerpoint/2010/main" val="2358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lum/>
            <a:extLst>
              <a:ext uri="{837473B0-CC2E-450A-ABE3-18F120FF3D39}">
                <a1611:picAttrSrcUrl xmlns:a1611="http://schemas.microsoft.com/office/drawing/2016/11/main" r:id="rId3"/>
              </a:ext>
            </a:extLst>
          </a:blip>
          <a:srcRect/>
          <a:stretch>
            <a:fillRect l="50000" t="5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4022" y="582060"/>
            <a:ext cx="10718228" cy="1079205"/>
          </a:xfrm>
        </p:spPr>
        <p:txBody>
          <a:bodyPr>
            <a:noAutofit/>
          </a:bodyPr>
          <a:lstStyle/>
          <a:p>
            <a:pPr algn="ctr"/>
            <a:r>
              <a:rPr lang="en-GB" sz="4400" u="sng" dirty="0">
                <a:solidFill>
                  <a:schemeClr val="tx1"/>
                </a:solidFill>
              </a:rPr>
              <a:t>Special Educational Needs and Disabilities at Toot Hill School</a:t>
            </a:r>
          </a:p>
        </p:txBody>
      </p:sp>
      <p:sp>
        <p:nvSpPr>
          <p:cNvPr id="3" name="Subtitle 2"/>
          <p:cNvSpPr>
            <a:spLocks noGrp="1"/>
          </p:cNvSpPr>
          <p:nvPr>
            <p:ph type="subTitle" idx="1"/>
          </p:nvPr>
        </p:nvSpPr>
        <p:spPr>
          <a:xfrm>
            <a:off x="1908149" y="1838228"/>
            <a:ext cx="9144000" cy="1489434"/>
          </a:xfrm>
          <a:solidFill>
            <a:srgbClr val="FFC000"/>
          </a:solidFill>
          <a:ln>
            <a:solidFill>
              <a:schemeClr val="accent1"/>
            </a:solidFill>
          </a:ln>
        </p:spPr>
        <p:txBody>
          <a:bodyPr>
            <a:normAutofit fontScale="40000" lnSpcReduction="20000"/>
          </a:bodyPr>
          <a:lstStyle/>
          <a:p>
            <a:pPr algn="ctr"/>
            <a:r>
              <a:rPr lang="en-GB" sz="5800" b="1" u="sng" dirty="0">
                <a:solidFill>
                  <a:schemeClr val="tx1"/>
                </a:solidFill>
              </a:rPr>
              <a:t>Mrs Rachel Brentley – SENDCO</a:t>
            </a:r>
          </a:p>
          <a:p>
            <a:pPr algn="ctr"/>
            <a:endParaRPr lang="en-GB" sz="4400" b="1" dirty="0"/>
          </a:p>
          <a:p>
            <a:pPr algn="ctr"/>
            <a:r>
              <a:rPr lang="en-GB" sz="4400" b="1" dirty="0"/>
              <a:t>Louise Norton – SEND Governor</a:t>
            </a:r>
          </a:p>
          <a:p>
            <a:pPr algn="ctr"/>
            <a:r>
              <a:rPr lang="en-GB" sz="4400" b="1" dirty="0"/>
              <a:t>Helen Holmes – District SENDCO for Rushcliffe</a:t>
            </a:r>
          </a:p>
        </p:txBody>
      </p:sp>
      <p:pic>
        <p:nvPicPr>
          <p:cNvPr id="4" name="Picture 3">
            <a:extLst>
              <a:ext uri="{FF2B5EF4-FFF2-40B4-BE49-F238E27FC236}">
                <a16:creationId xmlns:a16="http://schemas.microsoft.com/office/drawing/2014/main" id="{14C86714-A05D-45E2-AD2F-50D12F2E56AE}"/>
              </a:ext>
            </a:extLst>
          </p:cNvPr>
          <p:cNvPicPr>
            <a:picLocks noChangeAspect="1"/>
          </p:cNvPicPr>
          <p:nvPr/>
        </p:nvPicPr>
        <p:blipFill>
          <a:blip r:embed="rId4"/>
          <a:stretch>
            <a:fillRect/>
          </a:stretch>
        </p:blipFill>
        <p:spPr>
          <a:xfrm>
            <a:off x="182300" y="236091"/>
            <a:ext cx="1231722" cy="1231722"/>
          </a:xfrm>
          <a:prstGeom prst="rect">
            <a:avLst/>
          </a:prstGeom>
        </p:spPr>
      </p:pic>
      <p:sp>
        <p:nvSpPr>
          <p:cNvPr id="5" name="Content Placeholder 2">
            <a:extLst>
              <a:ext uri="{FF2B5EF4-FFF2-40B4-BE49-F238E27FC236}">
                <a16:creationId xmlns:a16="http://schemas.microsoft.com/office/drawing/2014/main" id="{93D3982A-F436-4BEC-A0C7-E132E1F580C8}"/>
              </a:ext>
            </a:extLst>
          </p:cNvPr>
          <p:cNvSpPr txBox="1">
            <a:spLocks/>
          </p:cNvSpPr>
          <p:nvPr/>
        </p:nvSpPr>
        <p:spPr>
          <a:xfrm>
            <a:off x="182301" y="3883844"/>
            <a:ext cx="5784866" cy="2738066"/>
          </a:xfrm>
          <a:prstGeom prst="rect">
            <a:avLst/>
          </a:prstGeom>
          <a:ln w="19050">
            <a:solidFill>
              <a:srgbClr val="00B050"/>
            </a:solidFill>
          </a:ln>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457200" indent="-457200" algn="l">
              <a:buFontTx/>
              <a:buChar char="-"/>
            </a:pPr>
            <a:r>
              <a:rPr lang="en-GB" sz="2800" dirty="0">
                <a:solidFill>
                  <a:schemeClr val="tx1"/>
                </a:solidFill>
              </a:rPr>
              <a:t>The SEND department </a:t>
            </a:r>
          </a:p>
          <a:p>
            <a:pPr marL="457200" indent="-457200" algn="l">
              <a:buFontTx/>
              <a:buChar char="-"/>
            </a:pPr>
            <a:r>
              <a:rPr lang="en-GB" sz="2800" dirty="0">
                <a:solidFill>
                  <a:schemeClr val="tx1"/>
                </a:solidFill>
              </a:rPr>
              <a:t>Supporting SEND students at Toot Hill School </a:t>
            </a:r>
          </a:p>
          <a:p>
            <a:pPr marL="457200" indent="-457200" algn="l">
              <a:buFontTx/>
              <a:buChar char="-"/>
            </a:pPr>
            <a:r>
              <a:rPr lang="en-GB" sz="2800" dirty="0">
                <a:solidFill>
                  <a:schemeClr val="tx1"/>
                </a:solidFill>
              </a:rPr>
              <a:t>Transition and preparing for year 7</a:t>
            </a:r>
          </a:p>
        </p:txBody>
      </p:sp>
    </p:spTree>
    <p:extLst>
      <p:ext uri="{BB962C8B-B14F-4D97-AF65-F5344CB8AC3E}">
        <p14:creationId xmlns:p14="http://schemas.microsoft.com/office/powerpoint/2010/main" val="31282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EF67-D6E6-4F26-8419-0D7D1A3A59F2}"/>
              </a:ext>
            </a:extLst>
          </p:cNvPr>
          <p:cNvSpPr>
            <a:spLocks noGrp="1"/>
          </p:cNvSpPr>
          <p:nvPr>
            <p:ph type="title"/>
          </p:nvPr>
        </p:nvSpPr>
        <p:spPr>
          <a:xfrm>
            <a:off x="1677971" y="546466"/>
            <a:ext cx="10031567" cy="1320800"/>
          </a:xfrm>
        </p:spPr>
        <p:txBody>
          <a:bodyPr/>
          <a:lstStyle/>
          <a:p>
            <a:r>
              <a:rPr lang="en-GB" u="sng" dirty="0">
                <a:solidFill>
                  <a:schemeClr val="tx1"/>
                </a:solidFill>
              </a:rPr>
              <a:t>Structure of SEND Department 24-25</a:t>
            </a:r>
          </a:p>
        </p:txBody>
      </p:sp>
      <p:pic>
        <p:nvPicPr>
          <p:cNvPr id="8" name="Picture 7">
            <a:extLst>
              <a:ext uri="{FF2B5EF4-FFF2-40B4-BE49-F238E27FC236}">
                <a16:creationId xmlns:a16="http://schemas.microsoft.com/office/drawing/2014/main" id="{15D104A3-4BA3-45ED-A3D3-F355B3D13008}"/>
              </a:ext>
            </a:extLst>
          </p:cNvPr>
          <p:cNvPicPr>
            <a:picLocks noChangeAspect="1"/>
          </p:cNvPicPr>
          <p:nvPr/>
        </p:nvPicPr>
        <p:blipFill>
          <a:blip r:embed="rId2"/>
          <a:stretch>
            <a:fillRect/>
          </a:stretch>
        </p:blipFill>
        <p:spPr>
          <a:xfrm>
            <a:off x="182300" y="236091"/>
            <a:ext cx="1231722" cy="1231722"/>
          </a:xfrm>
          <a:prstGeom prst="rect">
            <a:avLst/>
          </a:prstGeom>
        </p:spPr>
      </p:pic>
      <p:graphicFrame>
        <p:nvGraphicFramePr>
          <p:cNvPr id="3" name="Diagram 2">
            <a:extLst>
              <a:ext uri="{FF2B5EF4-FFF2-40B4-BE49-F238E27FC236}">
                <a16:creationId xmlns:a16="http://schemas.microsoft.com/office/drawing/2014/main" id="{9B46E620-3522-4736-8025-3B049865DE6F}"/>
              </a:ext>
            </a:extLst>
          </p:cNvPr>
          <p:cNvGraphicFramePr/>
          <p:nvPr>
            <p:extLst>
              <p:ext uri="{D42A27DB-BD31-4B8C-83A1-F6EECF244321}">
                <p14:modId xmlns:p14="http://schemas.microsoft.com/office/powerpoint/2010/main" val="914163455"/>
              </p:ext>
            </p:extLst>
          </p:nvPr>
        </p:nvGraphicFramePr>
        <p:xfrm>
          <a:off x="119455" y="1178350"/>
          <a:ext cx="11830639" cy="5797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349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B6F6-15FE-4632-A2BD-984C74169EF6}"/>
              </a:ext>
            </a:extLst>
          </p:cNvPr>
          <p:cNvSpPr>
            <a:spLocks noGrp="1"/>
          </p:cNvSpPr>
          <p:nvPr>
            <p:ph type="title"/>
          </p:nvPr>
        </p:nvSpPr>
        <p:spPr>
          <a:xfrm>
            <a:off x="2745474" y="363135"/>
            <a:ext cx="8596668" cy="1320800"/>
          </a:xfrm>
        </p:spPr>
        <p:txBody>
          <a:bodyPr/>
          <a:lstStyle/>
          <a:p>
            <a:r>
              <a:rPr lang="en-GB" dirty="0"/>
              <a:t>The Transition Process</a:t>
            </a:r>
          </a:p>
        </p:txBody>
      </p:sp>
      <p:graphicFrame>
        <p:nvGraphicFramePr>
          <p:cNvPr id="4" name="Content Placeholder 3">
            <a:extLst>
              <a:ext uri="{FF2B5EF4-FFF2-40B4-BE49-F238E27FC236}">
                <a16:creationId xmlns:a16="http://schemas.microsoft.com/office/drawing/2014/main" id="{D4F4FADB-639C-439B-9ACA-3306408F1EBD}"/>
              </a:ext>
            </a:extLst>
          </p:cNvPr>
          <p:cNvGraphicFramePr>
            <a:graphicFrameLocks noGrp="1"/>
          </p:cNvGraphicFramePr>
          <p:nvPr>
            <p:ph idx="1"/>
            <p:extLst>
              <p:ext uri="{D42A27DB-BD31-4B8C-83A1-F6EECF244321}">
                <p14:modId xmlns:p14="http://schemas.microsoft.com/office/powerpoint/2010/main" val="3375185976"/>
              </p:ext>
            </p:extLst>
          </p:nvPr>
        </p:nvGraphicFramePr>
        <p:xfrm>
          <a:off x="677334" y="1523590"/>
          <a:ext cx="10664808" cy="3650475"/>
        </p:xfrm>
        <a:graphic>
          <a:graphicData uri="http://schemas.openxmlformats.org/drawingml/2006/table">
            <a:tbl>
              <a:tblPr firstRow="1" bandRow="1">
                <a:tableStyleId>{5C22544A-7EE6-4342-B048-85BDC9FD1C3A}</a:tableStyleId>
              </a:tblPr>
              <a:tblGrid>
                <a:gridCol w="2666202">
                  <a:extLst>
                    <a:ext uri="{9D8B030D-6E8A-4147-A177-3AD203B41FA5}">
                      <a16:colId xmlns:a16="http://schemas.microsoft.com/office/drawing/2014/main" val="4175527406"/>
                    </a:ext>
                  </a:extLst>
                </a:gridCol>
                <a:gridCol w="2666202">
                  <a:extLst>
                    <a:ext uri="{9D8B030D-6E8A-4147-A177-3AD203B41FA5}">
                      <a16:colId xmlns:a16="http://schemas.microsoft.com/office/drawing/2014/main" val="2696882804"/>
                    </a:ext>
                  </a:extLst>
                </a:gridCol>
                <a:gridCol w="2666202">
                  <a:extLst>
                    <a:ext uri="{9D8B030D-6E8A-4147-A177-3AD203B41FA5}">
                      <a16:colId xmlns:a16="http://schemas.microsoft.com/office/drawing/2014/main" val="3482072034"/>
                    </a:ext>
                  </a:extLst>
                </a:gridCol>
                <a:gridCol w="2666202">
                  <a:extLst>
                    <a:ext uri="{9D8B030D-6E8A-4147-A177-3AD203B41FA5}">
                      <a16:colId xmlns:a16="http://schemas.microsoft.com/office/drawing/2014/main" val="560383362"/>
                    </a:ext>
                  </a:extLst>
                </a:gridCol>
              </a:tblGrid>
              <a:tr h="541515">
                <a:tc>
                  <a:txBody>
                    <a:bodyPr/>
                    <a:lstStyle/>
                    <a:p>
                      <a:r>
                        <a:rPr lang="en-GB" dirty="0"/>
                        <a:t>Option A</a:t>
                      </a:r>
                    </a:p>
                  </a:txBody>
                  <a:tcPr/>
                </a:tc>
                <a:tc>
                  <a:txBody>
                    <a:bodyPr/>
                    <a:lstStyle/>
                    <a:p>
                      <a:r>
                        <a:rPr lang="en-GB" dirty="0"/>
                        <a:t>Option B</a:t>
                      </a:r>
                    </a:p>
                  </a:txBody>
                  <a:tcPr/>
                </a:tc>
                <a:tc>
                  <a:txBody>
                    <a:bodyPr/>
                    <a:lstStyle/>
                    <a:p>
                      <a:r>
                        <a:rPr lang="en-GB" dirty="0"/>
                        <a:t>Option C</a:t>
                      </a:r>
                    </a:p>
                  </a:txBody>
                  <a:tcPr/>
                </a:tc>
                <a:tc>
                  <a:txBody>
                    <a:bodyPr/>
                    <a:lstStyle/>
                    <a:p>
                      <a:r>
                        <a:rPr lang="en-GB" dirty="0"/>
                        <a:t>Option D</a:t>
                      </a:r>
                    </a:p>
                  </a:txBody>
                  <a:tcPr/>
                </a:tc>
                <a:extLst>
                  <a:ext uri="{0D108BD9-81ED-4DB2-BD59-A6C34878D82A}">
                    <a16:rowId xmlns:a16="http://schemas.microsoft.com/office/drawing/2014/main" val="875676224"/>
                  </a:ext>
                </a:extLst>
              </a:tr>
              <a:tr h="2043906">
                <a:tc>
                  <a:txBody>
                    <a:bodyPr/>
                    <a:lstStyle/>
                    <a:p>
                      <a:r>
                        <a:rPr lang="en-GB" dirty="0"/>
                        <a:t>Some students with complex needs including EHCPs start this process in year 5, visiting around once a half term / term. Initial visits are with the SENDCO</a:t>
                      </a:r>
                    </a:p>
                  </a:txBody>
                  <a:tcPr/>
                </a:tc>
                <a:tc>
                  <a:txBody>
                    <a:bodyPr/>
                    <a:lstStyle/>
                    <a:p>
                      <a:r>
                        <a:rPr lang="en-GB" dirty="0"/>
                        <a:t>Some students begin visits with parents / external agencies </a:t>
                      </a:r>
                      <a:r>
                        <a:rPr lang="en-GB" dirty="0" err="1"/>
                        <a:t>ie</a:t>
                      </a:r>
                      <a:r>
                        <a:rPr lang="en-GB" dirty="0"/>
                        <a:t>: Educational Psychologist at the beginning of year 6. These visits are with the SENDCO</a:t>
                      </a:r>
                    </a:p>
                  </a:txBody>
                  <a:tcPr/>
                </a:tc>
                <a:tc>
                  <a:txBody>
                    <a:bodyPr/>
                    <a:lstStyle/>
                    <a:p>
                      <a:r>
                        <a:rPr lang="en-GB" dirty="0"/>
                        <a:t>Transition Co-Ordinator (Mrs Lang) liaises with the Primary School SENDCO. Some SEND students are invited in to Toot Hill for additional transition visits in Half Term 6. Students in Option A and Option B will be invited</a:t>
                      </a:r>
                    </a:p>
                  </a:txBody>
                  <a:tcPr/>
                </a:tc>
                <a:tc>
                  <a:txBody>
                    <a:bodyPr/>
                    <a:lstStyle/>
                    <a:p>
                      <a:r>
                        <a:rPr lang="en-GB" dirty="0"/>
                        <a:t>All students attend the Transition Day in July </a:t>
                      </a:r>
                    </a:p>
                  </a:txBody>
                  <a:tcPr/>
                </a:tc>
                <a:extLst>
                  <a:ext uri="{0D108BD9-81ED-4DB2-BD59-A6C34878D82A}">
                    <a16:rowId xmlns:a16="http://schemas.microsoft.com/office/drawing/2014/main" val="1700514563"/>
                  </a:ext>
                </a:extLst>
              </a:tr>
            </a:tbl>
          </a:graphicData>
        </a:graphic>
      </p:graphicFrame>
      <p:sp>
        <p:nvSpPr>
          <p:cNvPr id="5" name="TextBox 4">
            <a:extLst>
              <a:ext uri="{FF2B5EF4-FFF2-40B4-BE49-F238E27FC236}">
                <a16:creationId xmlns:a16="http://schemas.microsoft.com/office/drawing/2014/main" id="{AECCA8DC-FB41-4176-A872-FD509063D79F}"/>
              </a:ext>
            </a:extLst>
          </p:cNvPr>
          <p:cNvSpPr txBox="1"/>
          <p:nvPr/>
        </p:nvSpPr>
        <p:spPr>
          <a:xfrm>
            <a:off x="677334" y="5463570"/>
            <a:ext cx="10664808" cy="830997"/>
          </a:xfrm>
          <a:prstGeom prst="rect">
            <a:avLst/>
          </a:prstGeom>
          <a:noFill/>
          <a:ln>
            <a:solidFill>
              <a:srgbClr val="00B050"/>
            </a:solidFill>
          </a:ln>
        </p:spPr>
        <p:txBody>
          <a:bodyPr wrap="square" rtlCol="0">
            <a:spAutoFit/>
          </a:bodyPr>
          <a:lstStyle/>
          <a:p>
            <a:r>
              <a:rPr lang="en-GB" sz="2400" dirty="0"/>
              <a:t>All SENDCOs in the Primary School meet with the SENDCO and/or Asst. SENDCO at Toot Hill School for a full handover of information. </a:t>
            </a:r>
          </a:p>
        </p:txBody>
      </p:sp>
      <p:pic>
        <p:nvPicPr>
          <p:cNvPr id="6" name="Picture 5">
            <a:extLst>
              <a:ext uri="{FF2B5EF4-FFF2-40B4-BE49-F238E27FC236}">
                <a16:creationId xmlns:a16="http://schemas.microsoft.com/office/drawing/2014/main" id="{A9E02944-CCE7-406D-8768-6447C02C1294}"/>
              </a:ext>
            </a:extLst>
          </p:cNvPr>
          <p:cNvPicPr>
            <a:picLocks noChangeAspect="1"/>
          </p:cNvPicPr>
          <p:nvPr/>
        </p:nvPicPr>
        <p:blipFill>
          <a:blip r:embed="rId2"/>
          <a:stretch>
            <a:fillRect/>
          </a:stretch>
        </p:blipFill>
        <p:spPr>
          <a:xfrm>
            <a:off x="182300" y="236091"/>
            <a:ext cx="1231722" cy="1231722"/>
          </a:xfrm>
          <a:prstGeom prst="rect">
            <a:avLst/>
          </a:prstGeom>
        </p:spPr>
      </p:pic>
    </p:spTree>
    <p:extLst>
      <p:ext uri="{BB962C8B-B14F-4D97-AF65-F5344CB8AC3E}">
        <p14:creationId xmlns:p14="http://schemas.microsoft.com/office/powerpoint/2010/main" val="40471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DCE8-E745-4B82-9462-0DBFAE230CA2}"/>
              </a:ext>
            </a:extLst>
          </p:cNvPr>
          <p:cNvSpPr>
            <a:spLocks noGrp="1"/>
          </p:cNvSpPr>
          <p:nvPr>
            <p:ph type="title"/>
          </p:nvPr>
        </p:nvSpPr>
        <p:spPr>
          <a:xfrm>
            <a:off x="1414022" y="609600"/>
            <a:ext cx="10360056" cy="1320800"/>
          </a:xfrm>
        </p:spPr>
        <p:txBody>
          <a:bodyPr>
            <a:normAutofit fontScale="90000"/>
          </a:bodyPr>
          <a:lstStyle/>
          <a:p>
            <a:r>
              <a:rPr lang="en-GB" dirty="0"/>
              <a:t>The presentation is for all students that are on the SEND register and the Monitor (Concerns/Vulnerable) List</a:t>
            </a:r>
          </a:p>
        </p:txBody>
      </p:sp>
      <p:sp>
        <p:nvSpPr>
          <p:cNvPr id="3" name="Content Placeholder 2">
            <a:extLst>
              <a:ext uri="{FF2B5EF4-FFF2-40B4-BE49-F238E27FC236}">
                <a16:creationId xmlns:a16="http://schemas.microsoft.com/office/drawing/2014/main" id="{D61DF8DF-5705-4DD3-9C4C-0080216FCED2}"/>
              </a:ext>
            </a:extLst>
          </p:cNvPr>
          <p:cNvSpPr>
            <a:spLocks noGrp="1"/>
          </p:cNvSpPr>
          <p:nvPr>
            <p:ph idx="1"/>
          </p:nvPr>
        </p:nvSpPr>
        <p:spPr>
          <a:xfrm>
            <a:off x="6598763" y="1753386"/>
            <a:ext cx="5420413" cy="4835949"/>
          </a:xfrm>
          <a:ln>
            <a:solidFill>
              <a:srgbClr val="00B050"/>
            </a:solidFill>
          </a:ln>
        </p:spPr>
        <p:txBody>
          <a:bodyPr>
            <a:normAutofit fontScale="92500" lnSpcReduction="10000"/>
          </a:bodyPr>
          <a:lstStyle/>
          <a:p>
            <a:r>
              <a:rPr lang="en-GB" dirty="0"/>
              <a:t>If your child is on the Monitor List– we monitor them to ensure they are making progress. Students on the Monitor require little or no support from the SEND department and make progress through Quality First Teaching and/or reasonable adjustments. </a:t>
            </a:r>
          </a:p>
          <a:p>
            <a:endParaRPr lang="en-GB" dirty="0"/>
          </a:p>
          <a:p>
            <a:r>
              <a:rPr lang="en-GB" dirty="0"/>
              <a:t>For M students your first point of contact will be the form tutor. All teaching staff are aware of any needs/adjustments.</a:t>
            </a:r>
          </a:p>
          <a:p>
            <a:endParaRPr lang="en-GB" dirty="0"/>
          </a:p>
          <a:p>
            <a:r>
              <a:rPr lang="en-GB" dirty="0"/>
              <a:t>If your child is on the SEND register they will have:</a:t>
            </a:r>
          </a:p>
          <a:p>
            <a:pPr lvl="1"/>
            <a:r>
              <a:rPr lang="en-GB" dirty="0"/>
              <a:t>A key worker – they will make contact early September</a:t>
            </a:r>
          </a:p>
          <a:p>
            <a:pPr lvl="1"/>
            <a:r>
              <a:rPr lang="en-GB" dirty="0"/>
              <a:t>A Pupil Profile – to be shared with all teaching staff</a:t>
            </a:r>
          </a:p>
        </p:txBody>
      </p:sp>
      <p:sp>
        <p:nvSpPr>
          <p:cNvPr id="14" name="Triangle 24">
            <a:extLst>
              <a:ext uri="{FF2B5EF4-FFF2-40B4-BE49-F238E27FC236}">
                <a16:creationId xmlns:a16="http://schemas.microsoft.com/office/drawing/2014/main" id="{D58E1237-BFE3-4195-88CC-6369A65A87BC}"/>
              </a:ext>
            </a:extLst>
          </p:cNvPr>
          <p:cNvSpPr/>
          <p:nvPr/>
        </p:nvSpPr>
        <p:spPr>
          <a:xfrm>
            <a:off x="2068362" y="2209555"/>
            <a:ext cx="2992755" cy="2196465"/>
          </a:xfrm>
          <a:prstGeom prst="triangle">
            <a:avLst/>
          </a:prstGeom>
          <a:solidFill>
            <a:srgbClr val="003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TextBox 15">
            <a:extLst>
              <a:ext uri="{FF2B5EF4-FFF2-40B4-BE49-F238E27FC236}">
                <a16:creationId xmlns:a16="http://schemas.microsoft.com/office/drawing/2014/main" id="{B78603D3-D558-442A-8150-5CB412172214}"/>
              </a:ext>
            </a:extLst>
          </p:cNvPr>
          <p:cNvSpPr txBox="1"/>
          <p:nvPr/>
        </p:nvSpPr>
        <p:spPr>
          <a:xfrm>
            <a:off x="2808237" y="2671703"/>
            <a:ext cx="1561766" cy="1169551"/>
          </a:xfrm>
          <a:prstGeom prst="rect">
            <a:avLst/>
          </a:prstGeom>
          <a:noFill/>
        </p:spPr>
        <p:txBody>
          <a:bodyPr wrap="square" rtlCol="0">
            <a:spAutoFit/>
          </a:bodyPr>
          <a:lstStyle/>
          <a:p>
            <a:pPr algn="ctr"/>
            <a:r>
              <a:rPr lang="en-GB" sz="1400" dirty="0">
                <a:solidFill>
                  <a:schemeClr val="bg1"/>
                </a:solidFill>
              </a:rPr>
              <a:t>WAVE 3</a:t>
            </a:r>
          </a:p>
          <a:p>
            <a:pPr algn="ctr"/>
            <a:r>
              <a:rPr lang="en-GB" sz="1400" dirty="0">
                <a:solidFill>
                  <a:schemeClr val="bg1"/>
                </a:solidFill>
              </a:rPr>
              <a:t>Students with the most complex needs, funded and EHCP</a:t>
            </a:r>
          </a:p>
        </p:txBody>
      </p:sp>
      <p:pic>
        <p:nvPicPr>
          <p:cNvPr id="26" name="Picture 25">
            <a:extLst>
              <a:ext uri="{FF2B5EF4-FFF2-40B4-BE49-F238E27FC236}">
                <a16:creationId xmlns:a16="http://schemas.microsoft.com/office/drawing/2014/main" id="{F9A32765-D988-42C7-81F0-147132BA0D83}"/>
              </a:ext>
            </a:extLst>
          </p:cNvPr>
          <p:cNvPicPr>
            <a:picLocks noChangeAspect="1"/>
          </p:cNvPicPr>
          <p:nvPr/>
        </p:nvPicPr>
        <p:blipFill>
          <a:blip r:embed="rId2"/>
          <a:stretch>
            <a:fillRect/>
          </a:stretch>
        </p:blipFill>
        <p:spPr>
          <a:xfrm>
            <a:off x="0" y="1668931"/>
            <a:ext cx="7882915" cy="5266593"/>
          </a:xfrm>
          <a:prstGeom prst="rect">
            <a:avLst/>
          </a:prstGeom>
        </p:spPr>
      </p:pic>
      <p:pic>
        <p:nvPicPr>
          <p:cNvPr id="8" name="Picture 7">
            <a:extLst>
              <a:ext uri="{FF2B5EF4-FFF2-40B4-BE49-F238E27FC236}">
                <a16:creationId xmlns:a16="http://schemas.microsoft.com/office/drawing/2014/main" id="{05C7960C-98FE-4223-9B2E-E173A831E718}"/>
              </a:ext>
            </a:extLst>
          </p:cNvPr>
          <p:cNvPicPr>
            <a:picLocks noChangeAspect="1"/>
          </p:cNvPicPr>
          <p:nvPr/>
        </p:nvPicPr>
        <p:blipFill>
          <a:blip r:embed="rId3"/>
          <a:stretch>
            <a:fillRect/>
          </a:stretch>
        </p:blipFill>
        <p:spPr>
          <a:xfrm>
            <a:off x="182300" y="236091"/>
            <a:ext cx="1231722" cy="1231722"/>
          </a:xfrm>
          <a:prstGeom prst="rect">
            <a:avLst/>
          </a:prstGeom>
        </p:spPr>
      </p:pic>
    </p:spTree>
    <p:extLst>
      <p:ext uri="{BB962C8B-B14F-4D97-AF65-F5344CB8AC3E}">
        <p14:creationId xmlns:p14="http://schemas.microsoft.com/office/powerpoint/2010/main" val="337444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EE7D-9F25-4B3F-8D98-E7F48CC2FC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6D8B46F-D0AD-402B-9049-2D9BC432ACB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DC2E39F-AD4C-4D41-B049-3BAC11312CCA}"/>
              </a:ext>
            </a:extLst>
          </p:cNvPr>
          <p:cNvPicPr>
            <a:picLocks noChangeAspect="1"/>
          </p:cNvPicPr>
          <p:nvPr/>
        </p:nvPicPr>
        <p:blipFill rotWithShape="1">
          <a:blip r:embed="rId2"/>
          <a:srcRect l="23934" t="25567" r="23299" b="10241"/>
          <a:stretch/>
        </p:blipFill>
        <p:spPr>
          <a:xfrm>
            <a:off x="1485123" y="497264"/>
            <a:ext cx="8568673" cy="5863472"/>
          </a:xfrm>
          <a:prstGeom prst="rect">
            <a:avLst/>
          </a:prstGeom>
        </p:spPr>
      </p:pic>
      <p:pic>
        <p:nvPicPr>
          <p:cNvPr id="5" name="Picture 4">
            <a:extLst>
              <a:ext uri="{FF2B5EF4-FFF2-40B4-BE49-F238E27FC236}">
                <a16:creationId xmlns:a16="http://schemas.microsoft.com/office/drawing/2014/main" id="{2298D335-2A3E-4FE6-9D39-F32839608DBC}"/>
              </a:ext>
            </a:extLst>
          </p:cNvPr>
          <p:cNvPicPr>
            <a:picLocks noChangeAspect="1"/>
          </p:cNvPicPr>
          <p:nvPr/>
        </p:nvPicPr>
        <p:blipFill>
          <a:blip r:embed="rId3"/>
          <a:stretch>
            <a:fillRect/>
          </a:stretch>
        </p:blipFill>
        <p:spPr>
          <a:xfrm>
            <a:off x="182300" y="236091"/>
            <a:ext cx="1231722" cy="1231722"/>
          </a:xfrm>
          <a:prstGeom prst="rect">
            <a:avLst/>
          </a:prstGeom>
        </p:spPr>
      </p:pic>
    </p:spTree>
    <p:extLst>
      <p:ext uri="{BB962C8B-B14F-4D97-AF65-F5344CB8AC3E}">
        <p14:creationId xmlns:p14="http://schemas.microsoft.com/office/powerpoint/2010/main" val="296041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D8C5C-477B-4915-BF1C-CCA7F8CAFC20}"/>
              </a:ext>
            </a:extLst>
          </p:cNvPr>
          <p:cNvSpPr>
            <a:spLocks noGrp="1"/>
          </p:cNvSpPr>
          <p:nvPr>
            <p:ph type="title"/>
          </p:nvPr>
        </p:nvSpPr>
        <p:spPr/>
        <p:txBody>
          <a:bodyPr/>
          <a:lstStyle/>
          <a:p>
            <a:r>
              <a:rPr lang="en-GB" dirty="0"/>
              <a:t>Learning Support Centre (LSC)</a:t>
            </a:r>
          </a:p>
        </p:txBody>
      </p:sp>
      <p:sp>
        <p:nvSpPr>
          <p:cNvPr id="3" name="Content Placeholder 2">
            <a:extLst>
              <a:ext uri="{FF2B5EF4-FFF2-40B4-BE49-F238E27FC236}">
                <a16:creationId xmlns:a16="http://schemas.microsoft.com/office/drawing/2014/main" id="{963AA992-A13B-4D38-B756-282DB6B2AA4A}"/>
              </a:ext>
            </a:extLst>
          </p:cNvPr>
          <p:cNvSpPr>
            <a:spLocks noGrp="1"/>
          </p:cNvSpPr>
          <p:nvPr>
            <p:ph idx="1"/>
          </p:nvPr>
        </p:nvSpPr>
        <p:spPr/>
        <p:txBody>
          <a:bodyPr>
            <a:normAutofit fontScale="92500" lnSpcReduction="10000"/>
          </a:bodyPr>
          <a:lstStyle/>
          <a:p>
            <a:r>
              <a:rPr lang="en-GB" sz="2800" dirty="0"/>
              <a:t>Sensory Room (L5)</a:t>
            </a:r>
          </a:p>
          <a:p>
            <a:r>
              <a:rPr lang="en-GB" sz="2800" dirty="0"/>
              <a:t>Lunch club/break club</a:t>
            </a:r>
          </a:p>
          <a:p>
            <a:r>
              <a:rPr lang="en-GB" sz="2800" dirty="0"/>
              <a:t>Tea and Toast </a:t>
            </a:r>
          </a:p>
          <a:p>
            <a:r>
              <a:rPr lang="en-GB" sz="2800" dirty="0"/>
              <a:t>Time out</a:t>
            </a:r>
          </a:p>
          <a:p>
            <a:r>
              <a:rPr lang="en-GB" sz="2800" dirty="0"/>
              <a:t>Den</a:t>
            </a:r>
          </a:p>
          <a:p>
            <a:r>
              <a:rPr lang="en-GB" sz="2800" dirty="0"/>
              <a:t>Interventions</a:t>
            </a:r>
          </a:p>
          <a:p>
            <a:r>
              <a:rPr lang="en-GB" sz="2800" dirty="0"/>
              <a:t>A member of staff on duty</a:t>
            </a:r>
          </a:p>
          <a:p>
            <a:r>
              <a:rPr lang="en-GB" sz="2800" dirty="0"/>
              <a:t>Homework Club</a:t>
            </a:r>
          </a:p>
        </p:txBody>
      </p:sp>
      <p:pic>
        <p:nvPicPr>
          <p:cNvPr id="4" name="Picture 3" descr="IMG_7244.jpg">
            <a:extLst>
              <a:ext uri="{FF2B5EF4-FFF2-40B4-BE49-F238E27FC236}">
                <a16:creationId xmlns:a16="http://schemas.microsoft.com/office/drawing/2014/main" id="{5DB6C79C-88B3-471C-B898-C91E836185CC}"/>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6979620" y="890711"/>
            <a:ext cx="2773335" cy="2309568"/>
          </a:xfrm>
          <a:prstGeom prst="rect">
            <a:avLst/>
          </a:prstGeom>
          <a:noFill/>
          <a:ln>
            <a:noFill/>
          </a:ln>
        </p:spPr>
      </p:pic>
      <p:pic>
        <p:nvPicPr>
          <p:cNvPr id="5" name="Picture 4">
            <a:extLst>
              <a:ext uri="{FF2B5EF4-FFF2-40B4-BE49-F238E27FC236}">
                <a16:creationId xmlns:a16="http://schemas.microsoft.com/office/drawing/2014/main" id="{9541860B-1ABB-4FDB-8AD7-CA430E3E4250}"/>
              </a:ext>
            </a:extLst>
          </p:cNvPr>
          <p:cNvPicPr>
            <a:picLocks noChangeAspect="1"/>
          </p:cNvPicPr>
          <p:nvPr/>
        </p:nvPicPr>
        <p:blipFill>
          <a:blip r:embed="rId4"/>
          <a:stretch>
            <a:fillRect/>
          </a:stretch>
        </p:blipFill>
        <p:spPr>
          <a:xfrm>
            <a:off x="9376723" y="1639729"/>
            <a:ext cx="1842863" cy="2461246"/>
          </a:xfrm>
          <a:prstGeom prst="rect">
            <a:avLst/>
          </a:prstGeom>
        </p:spPr>
      </p:pic>
      <p:pic>
        <p:nvPicPr>
          <p:cNvPr id="6" name="Picture 5">
            <a:extLst>
              <a:ext uri="{FF2B5EF4-FFF2-40B4-BE49-F238E27FC236}">
                <a16:creationId xmlns:a16="http://schemas.microsoft.com/office/drawing/2014/main" id="{A10B9F40-1A61-4748-87EB-60B025136966}"/>
              </a:ext>
            </a:extLst>
          </p:cNvPr>
          <p:cNvPicPr>
            <a:picLocks noChangeAspect="1"/>
          </p:cNvPicPr>
          <p:nvPr/>
        </p:nvPicPr>
        <p:blipFill>
          <a:blip r:embed="rId5"/>
          <a:stretch>
            <a:fillRect/>
          </a:stretch>
        </p:blipFill>
        <p:spPr>
          <a:xfrm>
            <a:off x="4800067" y="2195766"/>
            <a:ext cx="2776136" cy="2079661"/>
          </a:xfrm>
          <a:prstGeom prst="rect">
            <a:avLst/>
          </a:prstGeom>
        </p:spPr>
      </p:pic>
      <p:pic>
        <p:nvPicPr>
          <p:cNvPr id="7" name="Picture 6" descr="IMG_7247.jpg">
            <a:extLst>
              <a:ext uri="{FF2B5EF4-FFF2-40B4-BE49-F238E27FC236}">
                <a16:creationId xmlns:a16="http://schemas.microsoft.com/office/drawing/2014/main" id="{1EAF15FF-9E28-4CBE-9903-3AD72BD2B56C}"/>
              </a:ext>
            </a:extLst>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132599" y="3985008"/>
            <a:ext cx="2777537" cy="2079661"/>
          </a:xfrm>
          <a:prstGeom prst="rect">
            <a:avLst/>
          </a:prstGeom>
          <a:noFill/>
          <a:ln>
            <a:noFill/>
          </a:ln>
        </p:spPr>
      </p:pic>
      <p:pic>
        <p:nvPicPr>
          <p:cNvPr id="8" name="Picture 7" descr="IMG_7243.jpg">
            <a:extLst>
              <a:ext uri="{FF2B5EF4-FFF2-40B4-BE49-F238E27FC236}">
                <a16:creationId xmlns:a16="http://schemas.microsoft.com/office/drawing/2014/main" id="{00C3720C-D592-4874-9DF2-035CF8ED6B48}"/>
              </a:ext>
            </a:extLst>
          </p:cNvPr>
          <p:cNvPicPr/>
          <p:nvPr/>
        </p:nvPicPr>
        <p:blipFill>
          <a:blip r:embed="rId8" r:link="rId9">
            <a:extLst>
              <a:ext uri="{28A0092B-C50C-407E-A947-70E740481C1C}">
                <a14:useLocalDpi xmlns:a14="http://schemas.microsoft.com/office/drawing/2010/main" val="0"/>
              </a:ext>
            </a:extLst>
          </a:blip>
          <a:srcRect/>
          <a:stretch>
            <a:fillRect/>
          </a:stretch>
        </p:blipFill>
        <p:spPr bwMode="auto">
          <a:xfrm rot="5400000">
            <a:off x="6703119" y="3818692"/>
            <a:ext cx="3129389" cy="2217818"/>
          </a:xfrm>
          <a:prstGeom prst="rect">
            <a:avLst/>
          </a:prstGeom>
          <a:noFill/>
          <a:ln>
            <a:noFill/>
          </a:ln>
        </p:spPr>
      </p:pic>
    </p:spTree>
    <p:extLst>
      <p:ext uri="{BB962C8B-B14F-4D97-AF65-F5344CB8AC3E}">
        <p14:creationId xmlns:p14="http://schemas.microsoft.com/office/powerpoint/2010/main" val="29814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A4B7-6036-442F-B461-93BE2898A4CD}"/>
              </a:ext>
            </a:extLst>
          </p:cNvPr>
          <p:cNvSpPr>
            <a:spLocks noGrp="1"/>
          </p:cNvSpPr>
          <p:nvPr>
            <p:ph type="title"/>
          </p:nvPr>
        </p:nvSpPr>
        <p:spPr>
          <a:xfrm>
            <a:off x="1707237" y="288212"/>
            <a:ext cx="10932464" cy="1320800"/>
          </a:xfrm>
        </p:spPr>
        <p:txBody>
          <a:bodyPr/>
          <a:lstStyle/>
          <a:p>
            <a:r>
              <a:rPr lang="en-GB" dirty="0"/>
              <a:t>Screening and Access Arrangements</a:t>
            </a:r>
          </a:p>
        </p:txBody>
      </p:sp>
      <p:sp>
        <p:nvSpPr>
          <p:cNvPr id="3" name="Content Placeholder 2">
            <a:extLst>
              <a:ext uri="{FF2B5EF4-FFF2-40B4-BE49-F238E27FC236}">
                <a16:creationId xmlns:a16="http://schemas.microsoft.com/office/drawing/2014/main" id="{7C783170-F2F9-46C5-A2E4-B5E108BB53AD}"/>
              </a:ext>
            </a:extLst>
          </p:cNvPr>
          <p:cNvSpPr>
            <a:spLocks noGrp="1"/>
          </p:cNvSpPr>
          <p:nvPr>
            <p:ph idx="1"/>
          </p:nvPr>
        </p:nvSpPr>
        <p:spPr>
          <a:xfrm>
            <a:off x="582202" y="1395167"/>
            <a:ext cx="10932463" cy="5226741"/>
          </a:xfrm>
          <a:ln>
            <a:solidFill>
              <a:schemeClr val="accent1"/>
            </a:solidFill>
          </a:ln>
        </p:spPr>
        <p:txBody>
          <a:bodyPr>
            <a:noAutofit/>
          </a:bodyPr>
          <a:lstStyle/>
          <a:p>
            <a:pPr marL="0" indent="0">
              <a:buNone/>
            </a:pPr>
            <a:r>
              <a:rPr lang="en-GB" sz="2400" u="sng" dirty="0"/>
              <a:t>Screening</a:t>
            </a:r>
          </a:p>
          <a:p>
            <a:r>
              <a:rPr lang="en-GB" sz="2400" dirty="0"/>
              <a:t>Mrs Baker arranges for ALL year 7 students to be screened for Literacy in September. If your child requires further support with literacy Mrs Hasekili(C&amp;L HLTA) will make contact.</a:t>
            </a:r>
          </a:p>
          <a:p>
            <a:r>
              <a:rPr lang="en-GB" sz="2400" dirty="0"/>
              <a:t>The screener will look at Comprehension, Spelling and Reading and where difficulties have been identified the appropriate intervention will be put in place.</a:t>
            </a:r>
          </a:p>
          <a:p>
            <a:pPr marL="0" indent="0">
              <a:buNone/>
            </a:pPr>
            <a:r>
              <a:rPr lang="en-GB" sz="2400" u="sng" dirty="0"/>
              <a:t>Access Arrangements</a:t>
            </a:r>
          </a:p>
          <a:p>
            <a:r>
              <a:rPr lang="en-GB" sz="2400" dirty="0"/>
              <a:t>Students are formally screened at the end of year 9/beginning of year 10 for Access Arrangements for GCSEs, this is formal process with a qualified assessor (Mrs Bowry)</a:t>
            </a:r>
          </a:p>
        </p:txBody>
      </p:sp>
      <p:pic>
        <p:nvPicPr>
          <p:cNvPr id="4" name="Picture 3">
            <a:extLst>
              <a:ext uri="{FF2B5EF4-FFF2-40B4-BE49-F238E27FC236}">
                <a16:creationId xmlns:a16="http://schemas.microsoft.com/office/drawing/2014/main" id="{30D0C81B-3741-440C-84B7-78F6D394BFB2}"/>
              </a:ext>
            </a:extLst>
          </p:cNvPr>
          <p:cNvPicPr>
            <a:picLocks noChangeAspect="1"/>
          </p:cNvPicPr>
          <p:nvPr/>
        </p:nvPicPr>
        <p:blipFill>
          <a:blip r:embed="rId4"/>
          <a:stretch>
            <a:fillRect/>
          </a:stretch>
        </p:blipFill>
        <p:spPr>
          <a:xfrm>
            <a:off x="182300" y="236091"/>
            <a:ext cx="1231722" cy="1231722"/>
          </a:xfrm>
          <a:prstGeom prst="rect">
            <a:avLst/>
          </a:prstGeom>
        </p:spPr>
      </p:pic>
    </p:spTree>
    <p:extLst>
      <p:ext uri="{BB962C8B-B14F-4D97-AF65-F5344CB8AC3E}">
        <p14:creationId xmlns:p14="http://schemas.microsoft.com/office/powerpoint/2010/main" val="37453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tile tx="63500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5E97-DA74-4BFD-8E39-C836F9080AED}"/>
              </a:ext>
            </a:extLst>
          </p:cNvPr>
          <p:cNvSpPr>
            <a:spLocks noGrp="1"/>
          </p:cNvSpPr>
          <p:nvPr>
            <p:ph type="title"/>
          </p:nvPr>
        </p:nvSpPr>
        <p:spPr>
          <a:xfrm>
            <a:off x="2044122" y="493401"/>
            <a:ext cx="8596668" cy="1320800"/>
          </a:xfrm>
        </p:spPr>
        <p:txBody>
          <a:bodyPr/>
          <a:lstStyle/>
          <a:p>
            <a:r>
              <a:rPr lang="en-GB" dirty="0"/>
              <a:t>The Hub</a:t>
            </a:r>
            <a:br>
              <a:rPr lang="en-GB" dirty="0"/>
            </a:br>
            <a:r>
              <a:rPr lang="en-GB" dirty="0"/>
              <a:t>Mental Health and Wellbeing</a:t>
            </a:r>
          </a:p>
        </p:txBody>
      </p:sp>
      <p:sp>
        <p:nvSpPr>
          <p:cNvPr id="3" name="Content Placeholder 2">
            <a:extLst>
              <a:ext uri="{FF2B5EF4-FFF2-40B4-BE49-F238E27FC236}">
                <a16:creationId xmlns:a16="http://schemas.microsoft.com/office/drawing/2014/main" id="{BA715661-1CCB-469A-984B-1B6FE4B10BC0}"/>
              </a:ext>
            </a:extLst>
          </p:cNvPr>
          <p:cNvSpPr>
            <a:spLocks noGrp="1"/>
          </p:cNvSpPr>
          <p:nvPr>
            <p:ph idx="1"/>
          </p:nvPr>
        </p:nvSpPr>
        <p:spPr>
          <a:xfrm>
            <a:off x="410206" y="2027025"/>
            <a:ext cx="6730333" cy="3880773"/>
          </a:xfrm>
        </p:spPr>
        <p:txBody>
          <a:bodyPr>
            <a:normAutofit fontScale="85000" lnSpcReduction="20000"/>
          </a:bodyPr>
          <a:lstStyle/>
          <a:p>
            <a:r>
              <a:rPr lang="en-GB" sz="2800" dirty="0"/>
              <a:t>The Hub is the area where support for Mental Health is delivered</a:t>
            </a:r>
          </a:p>
          <a:p>
            <a:r>
              <a:rPr lang="en-GB" sz="2800" dirty="0"/>
              <a:t>Support includes workshops and counselling sessions delivered Mental Health Lead Mrs Wood and Mrs Regan and the Wellbeing Mentor (Mrs Hall) and external agencies such as </a:t>
            </a:r>
            <a:r>
              <a:rPr lang="en-GB" sz="2800" dirty="0" err="1"/>
              <a:t>Casy</a:t>
            </a:r>
            <a:r>
              <a:rPr lang="en-GB" sz="2800" dirty="0"/>
              <a:t> Counselling, CAMHS and Health Families Team</a:t>
            </a:r>
          </a:p>
          <a:p>
            <a:r>
              <a:rPr lang="en-GB" sz="2800" dirty="0"/>
              <a:t>Primary schools have identified anxious leaners and will be invited to attend ‘worry workshops’ in September. </a:t>
            </a:r>
          </a:p>
        </p:txBody>
      </p:sp>
      <p:pic>
        <p:nvPicPr>
          <p:cNvPr id="4" name="Picture 3">
            <a:extLst>
              <a:ext uri="{FF2B5EF4-FFF2-40B4-BE49-F238E27FC236}">
                <a16:creationId xmlns:a16="http://schemas.microsoft.com/office/drawing/2014/main" id="{09B36B2B-200F-4786-8EEA-1EB8355B98A2}"/>
              </a:ext>
            </a:extLst>
          </p:cNvPr>
          <p:cNvPicPr>
            <a:picLocks noChangeAspect="1"/>
          </p:cNvPicPr>
          <p:nvPr/>
        </p:nvPicPr>
        <p:blipFill>
          <a:blip r:embed="rId4"/>
          <a:stretch>
            <a:fillRect/>
          </a:stretch>
        </p:blipFill>
        <p:spPr>
          <a:xfrm>
            <a:off x="182300" y="236091"/>
            <a:ext cx="1231722" cy="1231722"/>
          </a:xfrm>
          <a:prstGeom prst="rect">
            <a:avLst/>
          </a:prstGeom>
        </p:spPr>
      </p:pic>
    </p:spTree>
    <p:extLst>
      <p:ext uri="{BB962C8B-B14F-4D97-AF65-F5344CB8AC3E}">
        <p14:creationId xmlns:p14="http://schemas.microsoft.com/office/powerpoint/2010/main" val="3404204518"/>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bb70a0-51aa-4b9b-a53b-f039c9636d9a" xsi:nil="true"/>
    <lcf76f155ced4ddcb4097134ff3c332f xmlns="1c929654-2473-4211-8ee6-a950627cc2e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55E4AFEF95D3488C9FD633267E7521" ma:contentTypeVersion="19" ma:contentTypeDescription="Create a new document." ma:contentTypeScope="" ma:versionID="261be1bcf66df8881ab48cc610d80792">
  <xsd:schema xmlns:xsd="http://www.w3.org/2001/XMLSchema" xmlns:xs="http://www.w3.org/2001/XMLSchema" xmlns:p="http://schemas.microsoft.com/office/2006/metadata/properties" xmlns:ns2="1c929654-2473-4211-8ee6-a950627cc2eb" xmlns:ns3="5cbb70a0-51aa-4b9b-a53b-f039c9636d9a" targetNamespace="http://schemas.microsoft.com/office/2006/metadata/properties" ma:root="true" ma:fieldsID="fcc1cc517dea85efa43c675388c31a28" ns2:_="" ns3:_="">
    <xsd:import namespace="1c929654-2473-4211-8ee6-a950627cc2eb"/>
    <xsd:import namespace="5cbb70a0-51aa-4b9b-a53b-f039c9636d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29654-2473-4211-8ee6-a950627cc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9725bcc-4bff-48db-9f33-da411d5cb4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bb70a0-51aa-4b9b-a53b-f039c9636d9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70ef787-b0d1-4363-8720-ac79ba881236}" ma:internalName="TaxCatchAll" ma:showField="CatchAllData" ma:web="5cbb70a0-51aa-4b9b-a53b-f039c9636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6FDC0-F009-4DE0-A2AA-D9918BDE99EE}">
  <ds:schemaRefs>
    <ds:schemaRef ds:uri="http://purl.org/dc/elements/1.1/"/>
    <ds:schemaRef ds:uri="http://schemas.microsoft.com/office/2006/metadata/properties"/>
    <ds:schemaRef ds:uri="5cbb70a0-51aa-4b9b-a53b-f039c9636d9a"/>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1c929654-2473-4211-8ee6-a950627cc2eb"/>
    <ds:schemaRef ds:uri="http://www.w3.org/XML/1998/namespace"/>
  </ds:schemaRefs>
</ds:datastoreItem>
</file>

<file path=customXml/itemProps2.xml><?xml version="1.0" encoding="utf-8"?>
<ds:datastoreItem xmlns:ds="http://schemas.openxmlformats.org/officeDocument/2006/customXml" ds:itemID="{116A858E-0E2A-4D4F-89A4-B916A523FA08}">
  <ds:schemaRefs>
    <ds:schemaRef ds:uri="http://schemas.microsoft.com/sharepoint/v3/contenttype/forms"/>
  </ds:schemaRefs>
</ds:datastoreItem>
</file>

<file path=customXml/itemProps3.xml><?xml version="1.0" encoding="utf-8"?>
<ds:datastoreItem xmlns:ds="http://schemas.openxmlformats.org/officeDocument/2006/customXml" ds:itemID="{8F482E45-38F0-4EE6-8C36-079CA53A90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929654-2473-4211-8ee6-a950627cc2eb"/>
    <ds:schemaRef ds:uri="5cbb70a0-51aa-4b9b-a53b-f039c9636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13965</TotalTime>
  <Words>717</Words>
  <Application>Microsoft Office PowerPoint</Application>
  <PresentationFormat>Widescreen</PresentationFormat>
  <Paragraphs>93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PowerPoint Presentation</vt:lpstr>
      <vt:lpstr>Special Educational Needs and Disabilities at Toot Hill School</vt:lpstr>
      <vt:lpstr>Structure of SEND Department 24-25</vt:lpstr>
      <vt:lpstr>The Transition Process</vt:lpstr>
      <vt:lpstr>The presentation is for all students that are on the SEND register and the Monitor (Concerns/Vulnerable) List</vt:lpstr>
      <vt:lpstr>PowerPoint Presentation</vt:lpstr>
      <vt:lpstr>Learning Support Centre (LSC)</vt:lpstr>
      <vt:lpstr>Screening and Access Arrangements</vt:lpstr>
      <vt:lpstr>The Hub Mental Health and Wellbeing</vt:lpstr>
      <vt:lpstr>Further information</vt:lpstr>
      <vt:lpstr>PowerPoint Presentation</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Educational Needs and Disability</dc:title>
  <dc:creator>R Brentley Staff 8914404</dc:creator>
  <cp:lastModifiedBy>L Collen Staff 8914404</cp:lastModifiedBy>
  <cp:revision>109</cp:revision>
  <dcterms:created xsi:type="dcterms:W3CDTF">2020-08-19T13:36:49Z</dcterms:created>
  <dcterms:modified xsi:type="dcterms:W3CDTF">2025-06-27T11:33:26Z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0x0101007555E4AFEF95D3488C9FD633267E7521</vt:lpwstr>
  </property>
  <property fmtid="{D5CDD505-2E9C-101B-9397-08002B2CF9AE}" pid="3" name="MediaServiceImageTags">
    <vt:lpwstr/>
  </property>
</Properties>
</file>