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3"/>
  </p:notesMasterIdLst>
  <p:handoutMasterIdLst>
    <p:handoutMasterId r:id="rId14"/>
  </p:handoutMasterIdLst>
  <p:sldIdLst>
    <p:sldId id="259" r:id="rId5"/>
    <p:sldId id="261" r:id="rId6"/>
    <p:sldId id="276" r:id="rId7"/>
    <p:sldId id="269" r:id="rId8"/>
    <p:sldId id="270" r:id="rId9"/>
    <p:sldId id="271" r:id="rId10"/>
    <p:sldId id="272" r:id="rId11"/>
    <p:sldId id="273" r:id="rId12"/>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700"/>
    <a:srgbClr val="2E2840"/>
    <a:srgbClr val="E1DEEA"/>
    <a:srgbClr val="6C5F97"/>
    <a:srgbClr val="E65E15"/>
    <a:srgbClr val="D21300"/>
    <a:srgbClr val="F7C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88971" autoAdjust="0"/>
  </p:normalViewPr>
  <p:slideViewPr>
    <p:cSldViewPr snapToGrid="0">
      <p:cViewPr varScale="1">
        <p:scale>
          <a:sx n="57" d="100"/>
          <a:sy n="57" d="100"/>
        </p:scale>
        <p:origin x="6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 Walters Staff 8914404" userId="72aa7b14-fd3b-4876-a508-97754389f98b" providerId="ADAL" clId="{596B0785-31C7-44E6-99A2-07CA8BCF3202}"/>
    <pc:docChg chg="undo custSel modSld modMainMaster">
      <pc:chgData name="R Walters Staff 8914404" userId="72aa7b14-fd3b-4876-a508-97754389f98b" providerId="ADAL" clId="{596B0785-31C7-44E6-99A2-07CA8BCF3202}" dt="2022-12-01T09:47:27.672" v="133" actId="1076"/>
      <pc:docMkLst>
        <pc:docMk/>
      </pc:docMkLst>
      <pc:sldChg chg="addSp delSp modSp setBg">
        <pc:chgData name="R Walters Staff 8914404" userId="72aa7b14-fd3b-4876-a508-97754389f98b" providerId="ADAL" clId="{596B0785-31C7-44E6-99A2-07CA8BCF3202}" dt="2022-12-01T09:47:27.672" v="133" actId="1076"/>
        <pc:sldMkLst>
          <pc:docMk/>
          <pc:sldMk cId="4021519032" sldId="259"/>
        </pc:sldMkLst>
        <pc:spChg chg="mod">
          <ac:chgData name="R Walters Staff 8914404" userId="72aa7b14-fd3b-4876-a508-97754389f98b" providerId="ADAL" clId="{596B0785-31C7-44E6-99A2-07CA8BCF3202}" dt="2022-12-01T09:47:19.434" v="132" actId="14100"/>
          <ac:spMkLst>
            <pc:docMk/>
            <pc:sldMk cId="4021519032" sldId="259"/>
            <ac:spMk id="13" creationId="{00000000-0000-0000-0000-000000000000}"/>
          </ac:spMkLst>
        </pc:spChg>
        <pc:graphicFrameChg chg="mod modGraphic">
          <ac:chgData name="R Walters Staff 8914404" userId="72aa7b14-fd3b-4876-a508-97754389f98b" providerId="ADAL" clId="{596B0785-31C7-44E6-99A2-07CA8BCF3202}" dt="2022-12-01T09:47:27.672" v="133" actId="1076"/>
          <ac:graphicFrameMkLst>
            <pc:docMk/>
            <pc:sldMk cId="4021519032" sldId="259"/>
            <ac:graphicFrameMk id="5" creationId="{00000000-0000-0000-0000-000000000000}"/>
          </ac:graphicFrameMkLst>
        </pc:graphicFrameChg>
        <pc:picChg chg="add del">
          <ac:chgData name="R Walters Staff 8914404" userId="72aa7b14-fd3b-4876-a508-97754389f98b" providerId="ADAL" clId="{596B0785-31C7-44E6-99A2-07CA8BCF3202}" dt="2022-12-01T09:44:03.110" v="86"/>
          <ac:picMkLst>
            <pc:docMk/>
            <pc:sldMk cId="4021519032" sldId="259"/>
            <ac:picMk id="6" creationId="{2AC1EDC7-A2E0-4EFC-AAB9-540F44D4F679}"/>
          </ac:picMkLst>
        </pc:picChg>
        <pc:picChg chg="del">
          <ac:chgData name="R Walters Staff 8914404" userId="72aa7b14-fd3b-4876-a508-97754389f98b" providerId="ADAL" clId="{596B0785-31C7-44E6-99A2-07CA8BCF3202}" dt="2022-12-01T09:47:14.874" v="131" actId="478"/>
          <ac:picMkLst>
            <pc:docMk/>
            <pc:sldMk cId="4021519032" sldId="259"/>
            <ac:picMk id="7" creationId="{D90E09CF-CF94-4716-8763-1A009772D23A}"/>
          </ac:picMkLst>
        </pc:picChg>
      </pc:sldChg>
      <pc:sldChg chg="addSp delSp modSp addAnim delAnim">
        <pc:chgData name="R Walters Staff 8914404" userId="72aa7b14-fd3b-4876-a508-97754389f98b" providerId="ADAL" clId="{596B0785-31C7-44E6-99A2-07CA8BCF3202}" dt="2022-12-01T09:45:44.023" v="115" actId="108"/>
        <pc:sldMkLst>
          <pc:docMk/>
          <pc:sldMk cId="742138263" sldId="261"/>
        </pc:sldMkLst>
        <pc:spChg chg="mod">
          <ac:chgData name="R Walters Staff 8914404" userId="72aa7b14-fd3b-4876-a508-97754389f98b" providerId="ADAL" clId="{596B0785-31C7-44E6-99A2-07CA8BCF3202}" dt="2022-12-01T09:45:44.023" v="115" actId="108"/>
          <ac:spMkLst>
            <pc:docMk/>
            <pc:sldMk cId="742138263" sldId="261"/>
            <ac:spMk id="18" creationId="{00000000-0000-0000-0000-000000000000}"/>
          </ac:spMkLst>
        </pc:spChg>
        <pc:spChg chg="mod">
          <ac:chgData name="R Walters Staff 8914404" userId="72aa7b14-fd3b-4876-a508-97754389f98b" providerId="ADAL" clId="{596B0785-31C7-44E6-99A2-07CA8BCF3202}" dt="2022-12-01T09:35:23.341" v="77" actId="207"/>
          <ac:spMkLst>
            <pc:docMk/>
            <pc:sldMk cId="742138263" sldId="261"/>
            <ac:spMk id="19" creationId="{00000000-0000-0000-0000-000000000000}"/>
          </ac:spMkLst>
        </pc:spChg>
        <pc:picChg chg="add mod">
          <ac:chgData name="R Walters Staff 8914404" userId="72aa7b14-fd3b-4876-a508-97754389f98b" providerId="ADAL" clId="{596B0785-31C7-44E6-99A2-07CA8BCF3202}" dt="2022-12-01T09:44:24.765" v="91" actId="14100"/>
          <ac:picMkLst>
            <pc:docMk/>
            <pc:sldMk cId="742138263" sldId="261"/>
            <ac:picMk id="12" creationId="{FED31AEE-9604-419D-9A43-132D33E95499}"/>
          </ac:picMkLst>
        </pc:picChg>
        <pc:picChg chg="del">
          <ac:chgData name="R Walters Staff 8914404" userId="72aa7b14-fd3b-4876-a508-97754389f98b" providerId="ADAL" clId="{596B0785-31C7-44E6-99A2-07CA8BCF3202}" dt="2022-12-01T09:44:19.101" v="89" actId="478"/>
          <ac:picMkLst>
            <pc:docMk/>
            <pc:sldMk cId="742138263" sldId="261"/>
            <ac:picMk id="1030" creationId="{00000000-0000-0000-0000-000000000000}"/>
          </ac:picMkLst>
        </pc:picChg>
      </pc:sldChg>
      <pc:sldChg chg="addSp delSp modSp">
        <pc:chgData name="R Walters Staff 8914404" userId="72aa7b14-fd3b-4876-a508-97754389f98b" providerId="ADAL" clId="{596B0785-31C7-44E6-99A2-07CA8BCF3202}" dt="2022-12-01T09:46:59.093" v="128"/>
        <pc:sldMkLst>
          <pc:docMk/>
          <pc:sldMk cId="483593713" sldId="269"/>
        </pc:sldMkLst>
        <pc:spChg chg="mod">
          <ac:chgData name="R Walters Staff 8914404" userId="72aa7b14-fd3b-4876-a508-97754389f98b" providerId="ADAL" clId="{596B0785-31C7-44E6-99A2-07CA8BCF3202}" dt="2022-12-01T09:35:49.250" v="80" actId="108"/>
          <ac:spMkLst>
            <pc:docMk/>
            <pc:sldMk cId="483593713" sldId="269"/>
            <ac:spMk id="3" creationId="{00000000-0000-0000-0000-000000000000}"/>
          </ac:spMkLst>
        </pc:spChg>
        <pc:spChg chg="del">
          <ac:chgData name="R Walters Staff 8914404" userId="72aa7b14-fd3b-4876-a508-97754389f98b" providerId="ADAL" clId="{596B0785-31C7-44E6-99A2-07CA8BCF3202}" dt="2022-12-01T09:46:58.317" v="127" actId="478"/>
          <ac:spMkLst>
            <pc:docMk/>
            <pc:sldMk cId="483593713" sldId="269"/>
            <ac:spMk id="12" creationId="{00000000-0000-0000-0000-000000000000}"/>
          </ac:spMkLst>
        </pc:spChg>
        <pc:spChg chg="mod">
          <ac:chgData name="R Walters Staff 8914404" userId="72aa7b14-fd3b-4876-a508-97754389f98b" providerId="ADAL" clId="{596B0785-31C7-44E6-99A2-07CA8BCF3202}" dt="2022-12-01T09:45:48.766" v="116" actId="108"/>
          <ac:spMkLst>
            <pc:docMk/>
            <pc:sldMk cId="483593713" sldId="269"/>
            <ac:spMk id="13" creationId="{00000000-0000-0000-0000-000000000000}"/>
          </ac:spMkLst>
        </pc:spChg>
        <pc:spChg chg="del">
          <ac:chgData name="R Walters Staff 8914404" userId="72aa7b14-fd3b-4876-a508-97754389f98b" providerId="ADAL" clId="{596B0785-31C7-44E6-99A2-07CA8BCF3202}" dt="2022-12-01T09:46:58.317" v="127" actId="478"/>
          <ac:spMkLst>
            <pc:docMk/>
            <pc:sldMk cId="483593713" sldId="269"/>
            <ac:spMk id="14" creationId="{00000000-0000-0000-0000-000000000000}"/>
          </ac:spMkLst>
        </pc:spChg>
        <pc:spChg chg="del">
          <ac:chgData name="R Walters Staff 8914404" userId="72aa7b14-fd3b-4876-a508-97754389f98b" providerId="ADAL" clId="{596B0785-31C7-44E6-99A2-07CA8BCF3202}" dt="2022-12-01T09:46:58.317" v="127" actId="478"/>
          <ac:spMkLst>
            <pc:docMk/>
            <pc:sldMk cId="483593713" sldId="269"/>
            <ac:spMk id="15" creationId="{00000000-0000-0000-0000-000000000000}"/>
          </ac:spMkLst>
        </pc:spChg>
        <pc:spChg chg="del">
          <ac:chgData name="R Walters Staff 8914404" userId="72aa7b14-fd3b-4876-a508-97754389f98b" providerId="ADAL" clId="{596B0785-31C7-44E6-99A2-07CA8BCF3202}" dt="2022-12-01T09:46:58.317" v="127" actId="478"/>
          <ac:spMkLst>
            <pc:docMk/>
            <pc:sldMk cId="483593713" sldId="269"/>
            <ac:spMk id="16" creationId="{00000000-0000-0000-0000-000000000000}"/>
          </ac:spMkLst>
        </pc:spChg>
        <pc:spChg chg="add">
          <ac:chgData name="R Walters Staff 8914404" userId="72aa7b14-fd3b-4876-a508-97754389f98b" providerId="ADAL" clId="{596B0785-31C7-44E6-99A2-07CA8BCF3202}" dt="2022-12-01T09:46:59.093" v="128"/>
          <ac:spMkLst>
            <pc:docMk/>
            <pc:sldMk cId="483593713" sldId="269"/>
            <ac:spMk id="18" creationId="{27756579-CB8B-4E09-BA33-CBFE84B7DBB3}"/>
          </ac:spMkLst>
        </pc:spChg>
        <pc:spChg chg="add">
          <ac:chgData name="R Walters Staff 8914404" userId="72aa7b14-fd3b-4876-a508-97754389f98b" providerId="ADAL" clId="{596B0785-31C7-44E6-99A2-07CA8BCF3202}" dt="2022-12-01T09:46:59.093" v="128"/>
          <ac:spMkLst>
            <pc:docMk/>
            <pc:sldMk cId="483593713" sldId="269"/>
            <ac:spMk id="19" creationId="{4EA83A99-9AF1-44FD-A8FE-8821E1C5F3F3}"/>
          </ac:spMkLst>
        </pc:spChg>
        <pc:spChg chg="add">
          <ac:chgData name="R Walters Staff 8914404" userId="72aa7b14-fd3b-4876-a508-97754389f98b" providerId="ADAL" clId="{596B0785-31C7-44E6-99A2-07CA8BCF3202}" dt="2022-12-01T09:46:59.093" v="128"/>
          <ac:spMkLst>
            <pc:docMk/>
            <pc:sldMk cId="483593713" sldId="269"/>
            <ac:spMk id="20" creationId="{6FC6C722-2C78-4E3B-B024-7C6C457FA2B1}"/>
          </ac:spMkLst>
        </pc:spChg>
        <pc:spChg chg="add">
          <ac:chgData name="R Walters Staff 8914404" userId="72aa7b14-fd3b-4876-a508-97754389f98b" providerId="ADAL" clId="{596B0785-31C7-44E6-99A2-07CA8BCF3202}" dt="2022-12-01T09:46:59.093" v="128"/>
          <ac:spMkLst>
            <pc:docMk/>
            <pc:sldMk cId="483593713" sldId="269"/>
            <ac:spMk id="21" creationId="{7FDDD0D8-CFBA-44C6-A907-221A1B4E081B}"/>
          </ac:spMkLst>
        </pc:spChg>
        <pc:picChg chg="add">
          <ac:chgData name="R Walters Staff 8914404" userId="72aa7b14-fd3b-4876-a508-97754389f98b" providerId="ADAL" clId="{596B0785-31C7-44E6-99A2-07CA8BCF3202}" dt="2022-12-01T09:44:36.026" v="95"/>
          <ac:picMkLst>
            <pc:docMk/>
            <pc:sldMk cId="483593713" sldId="269"/>
            <ac:picMk id="17" creationId="{6F1224AF-F2A3-4B20-A00C-AA695A922E78}"/>
          </ac:picMkLst>
        </pc:picChg>
        <pc:picChg chg="del">
          <ac:chgData name="R Walters Staff 8914404" userId="72aa7b14-fd3b-4876-a508-97754389f98b" providerId="ADAL" clId="{596B0785-31C7-44E6-99A2-07CA8BCF3202}" dt="2022-12-01T09:44:35.154" v="94" actId="478"/>
          <ac:picMkLst>
            <pc:docMk/>
            <pc:sldMk cId="483593713" sldId="269"/>
            <ac:picMk id="1030" creationId="{00000000-0000-0000-0000-000000000000}"/>
          </ac:picMkLst>
        </pc:picChg>
      </pc:sldChg>
      <pc:sldChg chg="addSp delSp modSp">
        <pc:chgData name="R Walters Staff 8914404" userId="72aa7b14-fd3b-4876-a508-97754389f98b" providerId="ADAL" clId="{596B0785-31C7-44E6-99A2-07CA8BCF3202}" dt="2022-12-01T09:46:51.582" v="126"/>
        <pc:sldMkLst>
          <pc:docMk/>
          <pc:sldMk cId="1340463520" sldId="270"/>
        </pc:sldMkLst>
        <pc:spChg chg="mod">
          <ac:chgData name="R Walters Staff 8914404" userId="72aa7b14-fd3b-4876-a508-97754389f98b" providerId="ADAL" clId="{596B0785-31C7-44E6-99A2-07CA8BCF3202}" dt="2022-12-01T09:36:03.809" v="81" actId="108"/>
          <ac:spMkLst>
            <pc:docMk/>
            <pc:sldMk cId="1340463520" sldId="270"/>
            <ac:spMk id="3" creationId="{00000000-0000-0000-0000-000000000000}"/>
          </ac:spMkLst>
        </pc:spChg>
        <pc:spChg chg="del">
          <ac:chgData name="R Walters Staff 8914404" userId="72aa7b14-fd3b-4876-a508-97754389f98b" providerId="ADAL" clId="{596B0785-31C7-44E6-99A2-07CA8BCF3202}" dt="2022-12-01T09:46:50.798" v="125" actId="478"/>
          <ac:spMkLst>
            <pc:docMk/>
            <pc:sldMk cId="1340463520" sldId="270"/>
            <ac:spMk id="12" creationId="{00000000-0000-0000-0000-000000000000}"/>
          </ac:spMkLst>
        </pc:spChg>
        <pc:spChg chg="mod">
          <ac:chgData name="R Walters Staff 8914404" userId="72aa7b14-fd3b-4876-a508-97754389f98b" providerId="ADAL" clId="{596B0785-31C7-44E6-99A2-07CA8BCF3202}" dt="2022-12-01T09:45:32.985" v="114" actId="403"/>
          <ac:spMkLst>
            <pc:docMk/>
            <pc:sldMk cId="1340463520" sldId="270"/>
            <ac:spMk id="13" creationId="{00000000-0000-0000-0000-000000000000}"/>
          </ac:spMkLst>
        </pc:spChg>
        <pc:spChg chg="del">
          <ac:chgData name="R Walters Staff 8914404" userId="72aa7b14-fd3b-4876-a508-97754389f98b" providerId="ADAL" clId="{596B0785-31C7-44E6-99A2-07CA8BCF3202}" dt="2022-12-01T09:46:50.798" v="125" actId="478"/>
          <ac:spMkLst>
            <pc:docMk/>
            <pc:sldMk cId="1340463520" sldId="270"/>
            <ac:spMk id="14" creationId="{00000000-0000-0000-0000-000000000000}"/>
          </ac:spMkLst>
        </pc:spChg>
        <pc:spChg chg="del">
          <ac:chgData name="R Walters Staff 8914404" userId="72aa7b14-fd3b-4876-a508-97754389f98b" providerId="ADAL" clId="{596B0785-31C7-44E6-99A2-07CA8BCF3202}" dt="2022-12-01T09:46:50.798" v="125" actId="478"/>
          <ac:spMkLst>
            <pc:docMk/>
            <pc:sldMk cId="1340463520" sldId="270"/>
            <ac:spMk id="15" creationId="{00000000-0000-0000-0000-000000000000}"/>
          </ac:spMkLst>
        </pc:spChg>
        <pc:spChg chg="del">
          <ac:chgData name="R Walters Staff 8914404" userId="72aa7b14-fd3b-4876-a508-97754389f98b" providerId="ADAL" clId="{596B0785-31C7-44E6-99A2-07CA8BCF3202}" dt="2022-12-01T09:46:50.798" v="125" actId="478"/>
          <ac:spMkLst>
            <pc:docMk/>
            <pc:sldMk cId="1340463520" sldId="270"/>
            <ac:spMk id="16" creationId="{00000000-0000-0000-0000-000000000000}"/>
          </ac:spMkLst>
        </pc:spChg>
        <pc:spChg chg="add">
          <ac:chgData name="R Walters Staff 8914404" userId="72aa7b14-fd3b-4876-a508-97754389f98b" providerId="ADAL" clId="{596B0785-31C7-44E6-99A2-07CA8BCF3202}" dt="2022-12-01T09:46:51.582" v="126"/>
          <ac:spMkLst>
            <pc:docMk/>
            <pc:sldMk cId="1340463520" sldId="270"/>
            <ac:spMk id="18" creationId="{ACE55F38-F296-45AB-9592-C2342CFD1063}"/>
          </ac:spMkLst>
        </pc:spChg>
        <pc:spChg chg="add">
          <ac:chgData name="R Walters Staff 8914404" userId="72aa7b14-fd3b-4876-a508-97754389f98b" providerId="ADAL" clId="{596B0785-31C7-44E6-99A2-07CA8BCF3202}" dt="2022-12-01T09:46:51.582" v="126"/>
          <ac:spMkLst>
            <pc:docMk/>
            <pc:sldMk cId="1340463520" sldId="270"/>
            <ac:spMk id="19" creationId="{5E188916-24F6-4FD9-8A71-1642D6B8DA6C}"/>
          </ac:spMkLst>
        </pc:spChg>
        <pc:spChg chg="add">
          <ac:chgData name="R Walters Staff 8914404" userId="72aa7b14-fd3b-4876-a508-97754389f98b" providerId="ADAL" clId="{596B0785-31C7-44E6-99A2-07CA8BCF3202}" dt="2022-12-01T09:46:51.582" v="126"/>
          <ac:spMkLst>
            <pc:docMk/>
            <pc:sldMk cId="1340463520" sldId="270"/>
            <ac:spMk id="20" creationId="{5E617B11-5E3A-4F99-82B1-DEB93D5364EC}"/>
          </ac:spMkLst>
        </pc:spChg>
        <pc:spChg chg="add">
          <ac:chgData name="R Walters Staff 8914404" userId="72aa7b14-fd3b-4876-a508-97754389f98b" providerId="ADAL" clId="{596B0785-31C7-44E6-99A2-07CA8BCF3202}" dt="2022-12-01T09:46:51.582" v="126"/>
          <ac:spMkLst>
            <pc:docMk/>
            <pc:sldMk cId="1340463520" sldId="270"/>
            <ac:spMk id="21" creationId="{560E941E-164B-438B-B0B7-C77833AD9B27}"/>
          </ac:spMkLst>
        </pc:spChg>
        <pc:picChg chg="add">
          <ac:chgData name="R Walters Staff 8914404" userId="72aa7b14-fd3b-4876-a508-97754389f98b" providerId="ADAL" clId="{596B0785-31C7-44E6-99A2-07CA8BCF3202}" dt="2022-12-01T09:44:41.019" v="97"/>
          <ac:picMkLst>
            <pc:docMk/>
            <pc:sldMk cId="1340463520" sldId="270"/>
            <ac:picMk id="17" creationId="{A7B23418-F926-4390-BC62-3EE8253FB594}"/>
          </ac:picMkLst>
        </pc:picChg>
        <pc:picChg chg="del">
          <ac:chgData name="R Walters Staff 8914404" userId="72aa7b14-fd3b-4876-a508-97754389f98b" providerId="ADAL" clId="{596B0785-31C7-44E6-99A2-07CA8BCF3202}" dt="2022-12-01T09:44:40.033" v="96" actId="478"/>
          <ac:picMkLst>
            <pc:docMk/>
            <pc:sldMk cId="1340463520" sldId="270"/>
            <ac:picMk id="1030" creationId="{00000000-0000-0000-0000-000000000000}"/>
          </ac:picMkLst>
        </pc:picChg>
      </pc:sldChg>
      <pc:sldChg chg="addSp delSp modSp">
        <pc:chgData name="R Walters Staff 8914404" userId="72aa7b14-fd3b-4876-a508-97754389f98b" providerId="ADAL" clId="{596B0785-31C7-44E6-99A2-07CA8BCF3202}" dt="2022-12-01T09:46:44.885" v="124"/>
        <pc:sldMkLst>
          <pc:docMk/>
          <pc:sldMk cId="3437011657" sldId="271"/>
        </pc:sldMkLst>
        <pc:spChg chg="mod">
          <ac:chgData name="R Walters Staff 8914404" userId="72aa7b14-fd3b-4876-a508-97754389f98b" providerId="ADAL" clId="{596B0785-31C7-44E6-99A2-07CA8BCF3202}" dt="2022-12-01T09:36:07.316" v="82" actId="108"/>
          <ac:spMkLst>
            <pc:docMk/>
            <pc:sldMk cId="3437011657" sldId="271"/>
            <ac:spMk id="3" creationId="{00000000-0000-0000-0000-000000000000}"/>
          </ac:spMkLst>
        </pc:spChg>
        <pc:spChg chg="del">
          <ac:chgData name="R Walters Staff 8914404" userId="72aa7b14-fd3b-4876-a508-97754389f98b" providerId="ADAL" clId="{596B0785-31C7-44E6-99A2-07CA8BCF3202}" dt="2022-12-01T09:46:36.500" v="123" actId="478"/>
          <ac:spMkLst>
            <pc:docMk/>
            <pc:sldMk cId="3437011657" sldId="271"/>
            <ac:spMk id="12" creationId="{00000000-0000-0000-0000-000000000000}"/>
          </ac:spMkLst>
        </pc:spChg>
        <pc:spChg chg="mod">
          <ac:chgData name="R Walters Staff 8914404" userId="72aa7b14-fd3b-4876-a508-97754389f98b" providerId="ADAL" clId="{596B0785-31C7-44E6-99A2-07CA8BCF3202}" dt="2022-12-01T09:45:54.961" v="117" actId="108"/>
          <ac:spMkLst>
            <pc:docMk/>
            <pc:sldMk cId="3437011657" sldId="271"/>
            <ac:spMk id="13" creationId="{00000000-0000-0000-0000-000000000000}"/>
          </ac:spMkLst>
        </pc:spChg>
        <pc:spChg chg="del">
          <ac:chgData name="R Walters Staff 8914404" userId="72aa7b14-fd3b-4876-a508-97754389f98b" providerId="ADAL" clId="{596B0785-31C7-44E6-99A2-07CA8BCF3202}" dt="2022-12-01T09:46:36.500" v="123" actId="478"/>
          <ac:spMkLst>
            <pc:docMk/>
            <pc:sldMk cId="3437011657" sldId="271"/>
            <ac:spMk id="14" creationId="{00000000-0000-0000-0000-000000000000}"/>
          </ac:spMkLst>
        </pc:spChg>
        <pc:spChg chg="del">
          <ac:chgData name="R Walters Staff 8914404" userId="72aa7b14-fd3b-4876-a508-97754389f98b" providerId="ADAL" clId="{596B0785-31C7-44E6-99A2-07CA8BCF3202}" dt="2022-12-01T09:46:36.500" v="123" actId="478"/>
          <ac:spMkLst>
            <pc:docMk/>
            <pc:sldMk cId="3437011657" sldId="271"/>
            <ac:spMk id="15" creationId="{00000000-0000-0000-0000-000000000000}"/>
          </ac:spMkLst>
        </pc:spChg>
        <pc:spChg chg="del">
          <ac:chgData name="R Walters Staff 8914404" userId="72aa7b14-fd3b-4876-a508-97754389f98b" providerId="ADAL" clId="{596B0785-31C7-44E6-99A2-07CA8BCF3202}" dt="2022-12-01T09:46:36.500" v="123" actId="478"/>
          <ac:spMkLst>
            <pc:docMk/>
            <pc:sldMk cId="3437011657" sldId="271"/>
            <ac:spMk id="16" creationId="{00000000-0000-0000-0000-000000000000}"/>
          </ac:spMkLst>
        </pc:spChg>
        <pc:spChg chg="add">
          <ac:chgData name="R Walters Staff 8914404" userId="72aa7b14-fd3b-4876-a508-97754389f98b" providerId="ADAL" clId="{596B0785-31C7-44E6-99A2-07CA8BCF3202}" dt="2022-12-01T09:46:44.885" v="124"/>
          <ac:spMkLst>
            <pc:docMk/>
            <pc:sldMk cId="3437011657" sldId="271"/>
            <ac:spMk id="18" creationId="{DDB6A855-A659-4BB9-A678-33F788D83F17}"/>
          </ac:spMkLst>
        </pc:spChg>
        <pc:spChg chg="add">
          <ac:chgData name="R Walters Staff 8914404" userId="72aa7b14-fd3b-4876-a508-97754389f98b" providerId="ADAL" clId="{596B0785-31C7-44E6-99A2-07CA8BCF3202}" dt="2022-12-01T09:46:44.885" v="124"/>
          <ac:spMkLst>
            <pc:docMk/>
            <pc:sldMk cId="3437011657" sldId="271"/>
            <ac:spMk id="19" creationId="{C0921604-76A6-4A28-BB6D-298857FA2194}"/>
          </ac:spMkLst>
        </pc:spChg>
        <pc:spChg chg="add">
          <ac:chgData name="R Walters Staff 8914404" userId="72aa7b14-fd3b-4876-a508-97754389f98b" providerId="ADAL" clId="{596B0785-31C7-44E6-99A2-07CA8BCF3202}" dt="2022-12-01T09:46:44.885" v="124"/>
          <ac:spMkLst>
            <pc:docMk/>
            <pc:sldMk cId="3437011657" sldId="271"/>
            <ac:spMk id="20" creationId="{22945EF0-C565-40CF-9EE5-61AC6EA53446}"/>
          </ac:spMkLst>
        </pc:spChg>
        <pc:spChg chg="add">
          <ac:chgData name="R Walters Staff 8914404" userId="72aa7b14-fd3b-4876-a508-97754389f98b" providerId="ADAL" clId="{596B0785-31C7-44E6-99A2-07CA8BCF3202}" dt="2022-12-01T09:46:44.885" v="124"/>
          <ac:spMkLst>
            <pc:docMk/>
            <pc:sldMk cId="3437011657" sldId="271"/>
            <ac:spMk id="21" creationId="{0904E840-F81E-443A-B0EF-BA567AEC49CA}"/>
          </ac:spMkLst>
        </pc:spChg>
        <pc:picChg chg="add">
          <ac:chgData name="R Walters Staff 8914404" userId="72aa7b14-fd3b-4876-a508-97754389f98b" providerId="ADAL" clId="{596B0785-31C7-44E6-99A2-07CA8BCF3202}" dt="2022-12-01T09:44:47.573" v="99"/>
          <ac:picMkLst>
            <pc:docMk/>
            <pc:sldMk cId="3437011657" sldId="271"/>
            <ac:picMk id="17" creationId="{79CD7FEE-2EF6-4894-B7B3-243E0DC74D52}"/>
          </ac:picMkLst>
        </pc:picChg>
        <pc:picChg chg="del">
          <ac:chgData name="R Walters Staff 8914404" userId="72aa7b14-fd3b-4876-a508-97754389f98b" providerId="ADAL" clId="{596B0785-31C7-44E6-99A2-07CA8BCF3202}" dt="2022-12-01T09:44:46.692" v="98" actId="478"/>
          <ac:picMkLst>
            <pc:docMk/>
            <pc:sldMk cId="3437011657" sldId="271"/>
            <ac:picMk id="1030" creationId="{00000000-0000-0000-0000-000000000000}"/>
          </ac:picMkLst>
        </pc:picChg>
      </pc:sldChg>
      <pc:sldChg chg="addSp delSp modSp">
        <pc:chgData name="R Walters Staff 8914404" userId="72aa7b14-fd3b-4876-a508-97754389f98b" providerId="ADAL" clId="{596B0785-31C7-44E6-99A2-07CA8BCF3202}" dt="2022-12-01T09:46:26.005" v="122" actId="207"/>
        <pc:sldMkLst>
          <pc:docMk/>
          <pc:sldMk cId="1200477957" sldId="272"/>
        </pc:sldMkLst>
        <pc:spChg chg="mod">
          <ac:chgData name="R Walters Staff 8914404" userId="72aa7b14-fd3b-4876-a508-97754389f98b" providerId="ADAL" clId="{596B0785-31C7-44E6-99A2-07CA8BCF3202}" dt="2022-12-01T09:36:14.963" v="83" actId="108"/>
          <ac:spMkLst>
            <pc:docMk/>
            <pc:sldMk cId="1200477957" sldId="272"/>
            <ac:spMk id="3" creationId="{00000000-0000-0000-0000-000000000000}"/>
          </ac:spMkLst>
        </pc:spChg>
        <pc:spChg chg="mod">
          <ac:chgData name="R Walters Staff 8914404" userId="72aa7b14-fd3b-4876-a508-97754389f98b" providerId="ADAL" clId="{596B0785-31C7-44E6-99A2-07CA8BCF3202}" dt="2022-12-01T09:46:26.005" v="122" actId="207"/>
          <ac:spMkLst>
            <pc:docMk/>
            <pc:sldMk cId="1200477957" sldId="272"/>
            <ac:spMk id="12" creationId="{00000000-0000-0000-0000-000000000000}"/>
          </ac:spMkLst>
        </pc:spChg>
        <pc:spChg chg="mod">
          <ac:chgData name="R Walters Staff 8914404" userId="72aa7b14-fd3b-4876-a508-97754389f98b" providerId="ADAL" clId="{596B0785-31C7-44E6-99A2-07CA8BCF3202}" dt="2022-12-01T09:45:59.801" v="118" actId="108"/>
          <ac:spMkLst>
            <pc:docMk/>
            <pc:sldMk cId="1200477957" sldId="272"/>
            <ac:spMk id="13" creationId="{00000000-0000-0000-0000-000000000000}"/>
          </ac:spMkLst>
        </pc:spChg>
        <pc:spChg chg="mod">
          <ac:chgData name="R Walters Staff 8914404" userId="72aa7b14-fd3b-4876-a508-97754389f98b" providerId="ADAL" clId="{596B0785-31C7-44E6-99A2-07CA8BCF3202}" dt="2022-12-01T09:46:26.005" v="122" actId="207"/>
          <ac:spMkLst>
            <pc:docMk/>
            <pc:sldMk cId="1200477957" sldId="272"/>
            <ac:spMk id="14" creationId="{00000000-0000-0000-0000-000000000000}"/>
          </ac:spMkLst>
        </pc:spChg>
        <pc:spChg chg="mod">
          <ac:chgData name="R Walters Staff 8914404" userId="72aa7b14-fd3b-4876-a508-97754389f98b" providerId="ADAL" clId="{596B0785-31C7-44E6-99A2-07CA8BCF3202}" dt="2022-12-01T09:46:26.005" v="122" actId="207"/>
          <ac:spMkLst>
            <pc:docMk/>
            <pc:sldMk cId="1200477957" sldId="272"/>
            <ac:spMk id="15" creationId="{00000000-0000-0000-0000-000000000000}"/>
          </ac:spMkLst>
        </pc:spChg>
        <pc:spChg chg="mod">
          <ac:chgData name="R Walters Staff 8914404" userId="72aa7b14-fd3b-4876-a508-97754389f98b" providerId="ADAL" clId="{596B0785-31C7-44E6-99A2-07CA8BCF3202}" dt="2022-12-01T09:46:26.005" v="122" actId="207"/>
          <ac:spMkLst>
            <pc:docMk/>
            <pc:sldMk cId="1200477957" sldId="272"/>
            <ac:spMk id="16" creationId="{00000000-0000-0000-0000-000000000000}"/>
          </ac:spMkLst>
        </pc:spChg>
        <pc:picChg chg="add">
          <ac:chgData name="R Walters Staff 8914404" userId="72aa7b14-fd3b-4876-a508-97754389f98b" providerId="ADAL" clId="{596B0785-31C7-44E6-99A2-07CA8BCF3202}" dt="2022-12-01T09:44:53.132" v="100"/>
          <ac:picMkLst>
            <pc:docMk/>
            <pc:sldMk cId="1200477957" sldId="272"/>
            <ac:picMk id="17" creationId="{6C2FFBD0-0894-42F5-8150-080E43017F0F}"/>
          </ac:picMkLst>
        </pc:picChg>
        <pc:picChg chg="del">
          <ac:chgData name="R Walters Staff 8914404" userId="72aa7b14-fd3b-4876-a508-97754389f98b" providerId="ADAL" clId="{596B0785-31C7-44E6-99A2-07CA8BCF3202}" dt="2022-12-01T09:43:54.102" v="84" actId="478"/>
          <ac:picMkLst>
            <pc:docMk/>
            <pc:sldMk cId="1200477957" sldId="272"/>
            <ac:picMk id="1030" creationId="{00000000-0000-0000-0000-000000000000}"/>
          </ac:picMkLst>
        </pc:picChg>
      </pc:sldChg>
      <pc:sldChg chg="addSp delSp modSp">
        <pc:chgData name="R Walters Staff 8914404" userId="72aa7b14-fd3b-4876-a508-97754389f98b" providerId="ADAL" clId="{596B0785-31C7-44E6-99A2-07CA8BCF3202}" dt="2022-12-01T09:46:14.325" v="120" actId="208"/>
        <pc:sldMkLst>
          <pc:docMk/>
          <pc:sldMk cId="1250480419" sldId="273"/>
        </pc:sldMkLst>
        <pc:spChg chg="mod">
          <ac:chgData name="R Walters Staff 8914404" userId="72aa7b14-fd3b-4876-a508-97754389f98b" providerId="ADAL" clId="{596B0785-31C7-44E6-99A2-07CA8BCF3202}" dt="2022-12-01T09:45:07.960" v="103" actId="208"/>
          <ac:spMkLst>
            <pc:docMk/>
            <pc:sldMk cId="1250480419" sldId="273"/>
            <ac:spMk id="6" creationId="{00000000-0000-0000-0000-000000000000}"/>
          </ac:spMkLst>
        </pc:spChg>
        <pc:spChg chg="mod">
          <ac:chgData name="R Walters Staff 8914404" userId="72aa7b14-fd3b-4876-a508-97754389f98b" providerId="ADAL" clId="{596B0785-31C7-44E6-99A2-07CA8BCF3202}" dt="2022-12-01T09:46:14.325" v="120" actId="208"/>
          <ac:spMkLst>
            <pc:docMk/>
            <pc:sldMk cId="1250480419" sldId="273"/>
            <ac:spMk id="12" creationId="{00000000-0000-0000-0000-000000000000}"/>
          </ac:spMkLst>
        </pc:spChg>
        <pc:spChg chg="mod">
          <ac:chgData name="R Walters Staff 8914404" userId="72aa7b14-fd3b-4876-a508-97754389f98b" providerId="ADAL" clId="{596B0785-31C7-44E6-99A2-07CA8BCF3202}" dt="2022-12-01T09:46:04.374" v="119" actId="108"/>
          <ac:spMkLst>
            <pc:docMk/>
            <pc:sldMk cId="1250480419" sldId="273"/>
            <ac:spMk id="13" creationId="{00000000-0000-0000-0000-000000000000}"/>
          </ac:spMkLst>
        </pc:spChg>
        <pc:spChg chg="mod">
          <ac:chgData name="R Walters Staff 8914404" userId="72aa7b14-fd3b-4876-a508-97754389f98b" providerId="ADAL" clId="{596B0785-31C7-44E6-99A2-07CA8BCF3202}" dt="2022-12-01T09:45:07.960" v="103" actId="208"/>
          <ac:spMkLst>
            <pc:docMk/>
            <pc:sldMk cId="1250480419" sldId="273"/>
            <ac:spMk id="15" creationId="{00000000-0000-0000-0000-000000000000}"/>
          </ac:spMkLst>
        </pc:spChg>
        <pc:spChg chg="mod">
          <ac:chgData name="R Walters Staff 8914404" userId="72aa7b14-fd3b-4876-a508-97754389f98b" providerId="ADAL" clId="{596B0785-31C7-44E6-99A2-07CA8BCF3202}" dt="2022-12-01T09:45:07.960" v="103" actId="208"/>
          <ac:spMkLst>
            <pc:docMk/>
            <pc:sldMk cId="1250480419" sldId="273"/>
            <ac:spMk id="16" creationId="{00000000-0000-0000-0000-000000000000}"/>
          </ac:spMkLst>
        </pc:spChg>
        <pc:spChg chg="mod">
          <ac:chgData name="R Walters Staff 8914404" userId="72aa7b14-fd3b-4876-a508-97754389f98b" providerId="ADAL" clId="{596B0785-31C7-44E6-99A2-07CA8BCF3202}" dt="2022-12-01T09:45:07.960" v="103" actId="208"/>
          <ac:spMkLst>
            <pc:docMk/>
            <pc:sldMk cId="1250480419" sldId="273"/>
            <ac:spMk id="18" creationId="{00000000-0000-0000-0000-000000000000}"/>
          </ac:spMkLst>
        </pc:spChg>
        <pc:grpChg chg="mod">
          <ac:chgData name="R Walters Staff 8914404" userId="72aa7b14-fd3b-4876-a508-97754389f98b" providerId="ADAL" clId="{596B0785-31C7-44E6-99A2-07CA8BCF3202}" dt="2022-12-01T09:45:10.647" v="104" actId="207"/>
          <ac:grpSpMkLst>
            <pc:docMk/>
            <pc:sldMk cId="1250480419" sldId="273"/>
            <ac:grpSpMk id="5" creationId="{00000000-0000-0000-0000-000000000000}"/>
          </ac:grpSpMkLst>
        </pc:grpChg>
        <pc:picChg chg="add">
          <ac:chgData name="R Walters Staff 8914404" userId="72aa7b14-fd3b-4876-a508-97754389f98b" providerId="ADAL" clId="{596B0785-31C7-44E6-99A2-07CA8BCF3202}" dt="2022-12-01T09:45:00.174" v="102"/>
          <ac:picMkLst>
            <pc:docMk/>
            <pc:sldMk cId="1250480419" sldId="273"/>
            <ac:picMk id="17" creationId="{D6537129-7131-4B60-BCBF-7FE3BCA4E0EE}"/>
          </ac:picMkLst>
        </pc:picChg>
        <pc:picChg chg="del">
          <ac:chgData name="R Walters Staff 8914404" userId="72aa7b14-fd3b-4876-a508-97754389f98b" providerId="ADAL" clId="{596B0785-31C7-44E6-99A2-07CA8BCF3202}" dt="2022-12-01T09:44:59.343" v="101" actId="478"/>
          <ac:picMkLst>
            <pc:docMk/>
            <pc:sldMk cId="1250480419" sldId="273"/>
            <ac:picMk id="1030" creationId="{00000000-0000-0000-0000-000000000000}"/>
          </ac:picMkLst>
        </pc:picChg>
      </pc:sldChg>
      <pc:sldChg chg="addSp delSp modSp">
        <pc:chgData name="R Walters Staff 8914404" userId="72aa7b14-fd3b-4876-a508-97754389f98b" providerId="ADAL" clId="{596B0785-31C7-44E6-99A2-07CA8BCF3202}" dt="2022-12-01T09:47:06.853" v="130"/>
        <pc:sldMkLst>
          <pc:docMk/>
          <pc:sldMk cId="4249441389" sldId="276"/>
        </pc:sldMkLst>
        <pc:spChg chg="mod">
          <ac:chgData name="R Walters Staff 8914404" userId="72aa7b14-fd3b-4876-a508-97754389f98b" providerId="ADAL" clId="{596B0785-31C7-44E6-99A2-07CA8BCF3202}" dt="2022-12-01T09:35:34.178" v="79" actId="208"/>
          <ac:spMkLst>
            <pc:docMk/>
            <pc:sldMk cId="4249441389" sldId="276"/>
            <ac:spMk id="3" creationId="{00000000-0000-0000-0000-000000000000}"/>
          </ac:spMkLst>
        </pc:spChg>
        <pc:spChg chg="del">
          <ac:chgData name="R Walters Staff 8914404" userId="72aa7b14-fd3b-4876-a508-97754389f98b" providerId="ADAL" clId="{596B0785-31C7-44E6-99A2-07CA8BCF3202}" dt="2022-12-01T09:47:06.058" v="129" actId="478"/>
          <ac:spMkLst>
            <pc:docMk/>
            <pc:sldMk cId="4249441389" sldId="276"/>
            <ac:spMk id="12" creationId="{00000000-0000-0000-0000-000000000000}"/>
          </ac:spMkLst>
        </pc:spChg>
        <pc:spChg chg="mod">
          <ac:chgData name="R Walters Staff 8914404" userId="72aa7b14-fd3b-4876-a508-97754389f98b" providerId="ADAL" clId="{596B0785-31C7-44E6-99A2-07CA8BCF3202}" dt="2022-12-01T09:34:14.765" v="64" actId="403"/>
          <ac:spMkLst>
            <pc:docMk/>
            <pc:sldMk cId="4249441389" sldId="276"/>
            <ac:spMk id="13" creationId="{00000000-0000-0000-0000-000000000000}"/>
          </ac:spMkLst>
        </pc:spChg>
        <pc:spChg chg="del">
          <ac:chgData name="R Walters Staff 8914404" userId="72aa7b14-fd3b-4876-a508-97754389f98b" providerId="ADAL" clId="{596B0785-31C7-44E6-99A2-07CA8BCF3202}" dt="2022-12-01T09:47:06.058" v="129" actId="478"/>
          <ac:spMkLst>
            <pc:docMk/>
            <pc:sldMk cId="4249441389" sldId="276"/>
            <ac:spMk id="14" creationId="{00000000-0000-0000-0000-000000000000}"/>
          </ac:spMkLst>
        </pc:spChg>
        <pc:spChg chg="del">
          <ac:chgData name="R Walters Staff 8914404" userId="72aa7b14-fd3b-4876-a508-97754389f98b" providerId="ADAL" clId="{596B0785-31C7-44E6-99A2-07CA8BCF3202}" dt="2022-12-01T09:47:06.058" v="129" actId="478"/>
          <ac:spMkLst>
            <pc:docMk/>
            <pc:sldMk cId="4249441389" sldId="276"/>
            <ac:spMk id="15" creationId="{00000000-0000-0000-0000-000000000000}"/>
          </ac:spMkLst>
        </pc:spChg>
        <pc:spChg chg="del">
          <ac:chgData name="R Walters Staff 8914404" userId="72aa7b14-fd3b-4876-a508-97754389f98b" providerId="ADAL" clId="{596B0785-31C7-44E6-99A2-07CA8BCF3202}" dt="2022-12-01T09:47:06.058" v="129" actId="478"/>
          <ac:spMkLst>
            <pc:docMk/>
            <pc:sldMk cId="4249441389" sldId="276"/>
            <ac:spMk id="16" creationId="{00000000-0000-0000-0000-000000000000}"/>
          </ac:spMkLst>
        </pc:spChg>
        <pc:spChg chg="add">
          <ac:chgData name="R Walters Staff 8914404" userId="72aa7b14-fd3b-4876-a508-97754389f98b" providerId="ADAL" clId="{596B0785-31C7-44E6-99A2-07CA8BCF3202}" dt="2022-12-01T09:47:06.853" v="130"/>
          <ac:spMkLst>
            <pc:docMk/>
            <pc:sldMk cId="4249441389" sldId="276"/>
            <ac:spMk id="18" creationId="{78C9C470-03FB-429A-9AB7-C077D33307A8}"/>
          </ac:spMkLst>
        </pc:spChg>
        <pc:spChg chg="add">
          <ac:chgData name="R Walters Staff 8914404" userId="72aa7b14-fd3b-4876-a508-97754389f98b" providerId="ADAL" clId="{596B0785-31C7-44E6-99A2-07CA8BCF3202}" dt="2022-12-01T09:47:06.853" v="130"/>
          <ac:spMkLst>
            <pc:docMk/>
            <pc:sldMk cId="4249441389" sldId="276"/>
            <ac:spMk id="19" creationId="{8A5E7A7A-F95D-4CB6-B601-0C11A478394B}"/>
          </ac:spMkLst>
        </pc:spChg>
        <pc:spChg chg="add">
          <ac:chgData name="R Walters Staff 8914404" userId="72aa7b14-fd3b-4876-a508-97754389f98b" providerId="ADAL" clId="{596B0785-31C7-44E6-99A2-07CA8BCF3202}" dt="2022-12-01T09:47:06.853" v="130"/>
          <ac:spMkLst>
            <pc:docMk/>
            <pc:sldMk cId="4249441389" sldId="276"/>
            <ac:spMk id="20" creationId="{50C4783D-3495-4C34-8279-8A9F3FD76AF3}"/>
          </ac:spMkLst>
        </pc:spChg>
        <pc:spChg chg="add">
          <ac:chgData name="R Walters Staff 8914404" userId="72aa7b14-fd3b-4876-a508-97754389f98b" providerId="ADAL" clId="{596B0785-31C7-44E6-99A2-07CA8BCF3202}" dt="2022-12-01T09:47:06.853" v="130"/>
          <ac:spMkLst>
            <pc:docMk/>
            <pc:sldMk cId="4249441389" sldId="276"/>
            <ac:spMk id="21" creationId="{52B8774B-41A9-468E-B419-A87AC6FAEC63}"/>
          </ac:spMkLst>
        </pc:spChg>
        <pc:picChg chg="add">
          <ac:chgData name="R Walters Staff 8914404" userId="72aa7b14-fd3b-4876-a508-97754389f98b" providerId="ADAL" clId="{596B0785-31C7-44E6-99A2-07CA8BCF3202}" dt="2022-12-01T09:44:30.350" v="93"/>
          <ac:picMkLst>
            <pc:docMk/>
            <pc:sldMk cId="4249441389" sldId="276"/>
            <ac:picMk id="17" creationId="{3FC5A94C-ED1C-4D90-9B87-AD356116EF07}"/>
          </ac:picMkLst>
        </pc:picChg>
        <pc:picChg chg="del">
          <ac:chgData name="R Walters Staff 8914404" userId="72aa7b14-fd3b-4876-a508-97754389f98b" providerId="ADAL" clId="{596B0785-31C7-44E6-99A2-07CA8BCF3202}" dt="2022-12-01T09:44:29.579" v="92" actId="478"/>
          <ac:picMkLst>
            <pc:docMk/>
            <pc:sldMk cId="4249441389" sldId="276"/>
            <ac:picMk id="1030" creationId="{00000000-0000-0000-0000-000000000000}"/>
          </ac:picMkLst>
        </pc:picChg>
      </pc:sldChg>
      <pc:sldMasterChg chg="setBg modSldLayout">
        <pc:chgData name="R Walters Staff 8914404" userId="72aa7b14-fd3b-4876-a508-97754389f98b" providerId="ADAL" clId="{596B0785-31C7-44E6-99A2-07CA8BCF3202}" dt="2022-12-01T09:33:37.240" v="56"/>
        <pc:sldMasterMkLst>
          <pc:docMk/>
          <pc:sldMasterMk cId="16795885" sldId="2147483672"/>
        </pc:sldMasterMkLst>
        <pc:sldLayoutChg chg="setBg">
          <pc:chgData name="R Walters Staff 8914404" userId="72aa7b14-fd3b-4876-a508-97754389f98b" providerId="ADAL" clId="{596B0785-31C7-44E6-99A2-07CA8BCF3202}" dt="2022-12-01T09:33:37.240" v="56"/>
          <pc:sldLayoutMkLst>
            <pc:docMk/>
            <pc:sldMasterMk cId="16795885" sldId="2147483672"/>
            <pc:sldLayoutMk cId="4153862331" sldId="2147483673"/>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686208964" sldId="2147483674"/>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1317427843" sldId="2147483675"/>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1708350472" sldId="2147483676"/>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3793862736" sldId="2147483677"/>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1402431100" sldId="2147483678"/>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4033247357" sldId="2147483679"/>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1407455922" sldId="2147483680"/>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3327214278" sldId="2147483681"/>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327673138" sldId="2147483682"/>
          </pc:sldLayoutMkLst>
        </pc:sldLayoutChg>
        <pc:sldLayoutChg chg="setBg">
          <pc:chgData name="R Walters Staff 8914404" userId="72aa7b14-fd3b-4876-a508-97754389f98b" providerId="ADAL" clId="{596B0785-31C7-44E6-99A2-07CA8BCF3202}" dt="2022-12-01T09:33:37.240" v="56"/>
          <pc:sldLayoutMkLst>
            <pc:docMk/>
            <pc:sldMasterMk cId="16795885" sldId="2147483672"/>
            <pc:sldLayoutMk cId="3783196024" sldId="214748368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2925" y="0"/>
            <a:ext cx="4302125" cy="341313"/>
          </a:xfrm>
          <a:prstGeom prst="rect">
            <a:avLst/>
          </a:prstGeom>
        </p:spPr>
        <p:txBody>
          <a:bodyPr vert="horz" lIns="91440" tIns="45720" rIns="91440" bIns="45720" rtlCol="0"/>
          <a:lstStyle>
            <a:lvl1pPr algn="r">
              <a:defRPr sz="1200"/>
            </a:lvl1pPr>
          </a:lstStyle>
          <a:p>
            <a:fld id="{09441025-C70D-4F97-8458-E69D16B1437E}" type="datetimeFigureOut">
              <a:rPr lang="en-GB" smtClean="0"/>
              <a:t>01/12/2022</a:t>
            </a:fld>
            <a:endParaRPr lang="en-GB"/>
          </a:p>
        </p:txBody>
      </p:sp>
      <p:sp>
        <p:nvSpPr>
          <p:cNvPr id="4" name="Footer Placeholder 3"/>
          <p:cNvSpPr>
            <a:spLocks noGrp="1"/>
          </p:cNvSpPr>
          <p:nvPr>
            <p:ph type="ftr" sz="quarter" idx="2"/>
          </p:nvPr>
        </p:nvSpPr>
        <p:spPr>
          <a:xfrm>
            <a:off x="0" y="6456363"/>
            <a:ext cx="4302125" cy="3413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2925" y="6456363"/>
            <a:ext cx="4302125" cy="341312"/>
          </a:xfrm>
          <a:prstGeom prst="rect">
            <a:avLst/>
          </a:prstGeom>
        </p:spPr>
        <p:txBody>
          <a:bodyPr vert="horz" lIns="91440" tIns="45720" rIns="91440" bIns="45720" rtlCol="0" anchor="b"/>
          <a:lstStyle>
            <a:lvl1pPr algn="r">
              <a:defRPr sz="1200"/>
            </a:lvl1pPr>
          </a:lstStyle>
          <a:p>
            <a:fld id="{52718590-5E7E-47EE-A6F1-78114B35C5FD}" type="slidenum">
              <a:rPr lang="en-GB" smtClean="0"/>
              <a:t>‹#›</a:t>
            </a:fld>
            <a:endParaRPr lang="en-GB"/>
          </a:p>
        </p:txBody>
      </p:sp>
    </p:spTree>
    <p:extLst>
      <p:ext uri="{BB962C8B-B14F-4D97-AF65-F5344CB8AC3E}">
        <p14:creationId xmlns:p14="http://schemas.microsoft.com/office/powerpoint/2010/main" val="3078866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781A0920-A6D5-4212-8970-BB118755426D}" type="datetimeFigureOut">
              <a:rPr lang="en-GB" smtClean="0"/>
              <a:t>01/12/2022</a:t>
            </a:fld>
            <a:endParaRPr lang="en-GB"/>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988CBDE2-F683-43D6-BB3E-F9BEF089530C}" type="slidenum">
              <a:rPr lang="en-GB" smtClean="0"/>
              <a:t>‹#›</a:t>
            </a:fld>
            <a:endParaRPr lang="en-GB"/>
          </a:p>
        </p:txBody>
      </p:sp>
    </p:spTree>
    <p:extLst>
      <p:ext uri="{BB962C8B-B14F-4D97-AF65-F5344CB8AC3E}">
        <p14:creationId xmlns:p14="http://schemas.microsoft.com/office/powerpoint/2010/main" val="253190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BFC0BE-F8FE-4B59-9C17-4F051571E327}"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4153862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FC0BE-F8FE-4B59-9C17-4F051571E327}"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32767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FC0BE-F8FE-4B59-9C17-4F051571E327}"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378319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BFC0BE-F8FE-4B59-9C17-4F051571E327}"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68620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BFC0BE-F8FE-4B59-9C17-4F051571E327}" type="datetimeFigureOut">
              <a:rPr lang="en-GB" smtClean="0"/>
              <a:t>01/12/2022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131742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BFC0BE-F8FE-4B59-9C17-4F051571E327}"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1708350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BFC0BE-F8FE-4B59-9C17-4F051571E327}" type="datetimeFigureOut">
              <a:rPr lang="en-GB" smtClean="0"/>
              <a:t>01/12/2022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379386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BFC0BE-F8FE-4B59-9C17-4F051571E327}" type="datetimeFigureOut">
              <a:rPr lang="en-GB" smtClean="0"/>
              <a:t>01/12/2022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1402431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FC0BE-F8FE-4B59-9C17-4F051571E327}" type="datetimeFigureOut">
              <a:rPr lang="en-GB" smtClean="0"/>
              <a:t>01/12/2022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4033247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BFC0BE-F8FE-4B59-9C17-4F051571E327}"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140745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BFC0BE-F8FE-4B59-9C17-4F051571E327}" type="datetimeFigureOut">
              <a:rPr lang="en-GB" smtClean="0"/>
              <a:t>01/12/2022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0971C5-D5E8-4349-9E88-095A60023DE7}" type="slidenum">
              <a:rPr lang="en-GB" smtClean="0"/>
              <a:t>‹#›</a:t>
            </a:fld>
            <a:endParaRPr lang="en-GB"/>
          </a:p>
        </p:txBody>
      </p:sp>
    </p:spTree>
    <p:extLst>
      <p:ext uri="{BB962C8B-B14F-4D97-AF65-F5344CB8AC3E}">
        <p14:creationId xmlns:p14="http://schemas.microsoft.com/office/powerpoint/2010/main" val="3327214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2000">
              <a:schemeClr val="accent1">
                <a:lumMod val="5000"/>
                <a:lumOff val="95000"/>
              </a:schemeClr>
            </a:gs>
            <a:gs pos="55000">
              <a:srgbClr val="6C5F97"/>
            </a:gs>
            <a:gs pos="82000">
              <a:srgbClr val="2E2840"/>
            </a:gs>
          </a:gsLst>
          <a:lin ang="138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FC0BE-F8FE-4B59-9C17-4F051571E327}" type="datetimeFigureOut">
              <a:rPr lang="en-GB" smtClean="0"/>
              <a:t>01/12/2022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71C5-D5E8-4349-9E88-095A60023DE7}" type="slidenum">
              <a:rPr lang="en-GB" smtClean="0"/>
              <a:t>‹#›</a:t>
            </a:fld>
            <a:endParaRPr lang="en-GB"/>
          </a:p>
        </p:txBody>
      </p:sp>
    </p:spTree>
    <p:extLst>
      <p:ext uri="{BB962C8B-B14F-4D97-AF65-F5344CB8AC3E}">
        <p14:creationId xmlns:p14="http://schemas.microsoft.com/office/powerpoint/2010/main" val="167958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962375" y="5377726"/>
            <a:ext cx="943626" cy="943626"/>
          </a:xfrm>
          <a:prstGeom prst="rect">
            <a:avLst/>
          </a:prstGeom>
        </p:spPr>
      </p:pic>
      <p:grpSp>
        <p:nvGrpSpPr>
          <p:cNvPr id="2" name="Group 1"/>
          <p:cNvGrpSpPr/>
          <p:nvPr/>
        </p:nvGrpSpPr>
        <p:grpSpPr>
          <a:xfrm>
            <a:off x="7575082" y="6420050"/>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graphicFrame>
        <p:nvGraphicFramePr>
          <p:cNvPr id="5" name="Table 4"/>
          <p:cNvGraphicFramePr>
            <a:graphicFrameLocks noGrp="1"/>
          </p:cNvGraphicFramePr>
          <p:nvPr>
            <p:extLst>
              <p:ext uri="{D42A27DB-BD31-4B8C-83A1-F6EECF244321}">
                <p14:modId xmlns:p14="http://schemas.microsoft.com/office/powerpoint/2010/main" val="3883702588"/>
              </p:ext>
            </p:extLst>
          </p:nvPr>
        </p:nvGraphicFramePr>
        <p:xfrm>
          <a:off x="814634" y="1725124"/>
          <a:ext cx="7999848" cy="4513004"/>
        </p:xfrm>
        <a:graphic>
          <a:graphicData uri="http://schemas.openxmlformats.org/drawingml/2006/table">
            <a:tbl>
              <a:tblPr firstRow="1" bandRow="1">
                <a:tableStyleId>{21E4AEA4-8DFA-4A89-87EB-49C32662AFE0}</a:tableStyleId>
              </a:tblPr>
              <a:tblGrid>
                <a:gridCol w="1999962">
                  <a:extLst>
                    <a:ext uri="{9D8B030D-6E8A-4147-A177-3AD203B41FA5}">
                      <a16:colId xmlns:a16="http://schemas.microsoft.com/office/drawing/2014/main" val="1883655586"/>
                    </a:ext>
                  </a:extLst>
                </a:gridCol>
                <a:gridCol w="1999962">
                  <a:extLst>
                    <a:ext uri="{9D8B030D-6E8A-4147-A177-3AD203B41FA5}">
                      <a16:colId xmlns:a16="http://schemas.microsoft.com/office/drawing/2014/main" val="4094591800"/>
                    </a:ext>
                  </a:extLst>
                </a:gridCol>
                <a:gridCol w="1999962">
                  <a:extLst>
                    <a:ext uri="{9D8B030D-6E8A-4147-A177-3AD203B41FA5}">
                      <a16:colId xmlns:a16="http://schemas.microsoft.com/office/drawing/2014/main" val="2701405701"/>
                    </a:ext>
                  </a:extLst>
                </a:gridCol>
                <a:gridCol w="1999962">
                  <a:extLst>
                    <a:ext uri="{9D8B030D-6E8A-4147-A177-3AD203B41FA5}">
                      <a16:colId xmlns:a16="http://schemas.microsoft.com/office/drawing/2014/main" val="3645319596"/>
                    </a:ext>
                  </a:extLst>
                </a:gridCol>
              </a:tblGrid>
              <a:tr h="370619">
                <a:tc>
                  <a:txBody>
                    <a:bodyPr/>
                    <a:lstStyle/>
                    <a:p>
                      <a:pPr algn="ctr"/>
                      <a:r>
                        <a:rPr lang="en-GB" sz="2000" dirty="0">
                          <a:solidFill>
                            <a:srgbClr val="2E2840"/>
                          </a:solidFill>
                          <a:latin typeface="Century Gothic" panose="020B0502020202020204" pitchFamily="34" charset="0"/>
                        </a:rPr>
                        <a:t>Research</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FEC700"/>
                    </a:solidFill>
                  </a:tcPr>
                </a:tc>
                <a:tc>
                  <a:txBody>
                    <a:bodyPr/>
                    <a:lstStyle/>
                    <a:p>
                      <a:pPr algn="ctr"/>
                      <a:r>
                        <a:rPr lang="en-GB" sz="2000" dirty="0">
                          <a:solidFill>
                            <a:srgbClr val="2E2840"/>
                          </a:solidFill>
                          <a:latin typeface="Century Gothic" panose="020B0502020202020204" pitchFamily="34" charset="0"/>
                        </a:rPr>
                        <a:t>Development</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FEC700"/>
                    </a:solidFill>
                  </a:tcPr>
                </a:tc>
                <a:tc>
                  <a:txBody>
                    <a:bodyPr/>
                    <a:lstStyle/>
                    <a:p>
                      <a:pPr algn="ctr"/>
                      <a:r>
                        <a:rPr lang="en-GB" sz="2000" dirty="0">
                          <a:solidFill>
                            <a:srgbClr val="2E2840"/>
                          </a:solidFill>
                          <a:latin typeface="Century Gothic" panose="020B0502020202020204" pitchFamily="34" charset="0"/>
                        </a:rPr>
                        <a:t>Practical</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FEC700"/>
                    </a:solidFill>
                  </a:tcPr>
                </a:tc>
                <a:tc>
                  <a:txBody>
                    <a:bodyPr/>
                    <a:lstStyle/>
                    <a:p>
                      <a:pPr algn="ctr"/>
                      <a:r>
                        <a:rPr lang="en-GB" sz="2000" dirty="0">
                          <a:solidFill>
                            <a:srgbClr val="2E2840"/>
                          </a:solidFill>
                          <a:latin typeface="Century Gothic" panose="020B0502020202020204" pitchFamily="34" charset="0"/>
                        </a:rPr>
                        <a:t>Testing</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FEC700"/>
                    </a:solidFill>
                  </a:tcPr>
                </a:tc>
                <a:extLst>
                  <a:ext uri="{0D108BD9-81ED-4DB2-BD59-A6C34878D82A}">
                    <a16:rowId xmlns:a16="http://schemas.microsoft.com/office/drawing/2014/main" val="86377158"/>
                  </a:ext>
                </a:extLst>
              </a:tr>
              <a:tr h="2058382">
                <a:tc>
                  <a:txBody>
                    <a:bodyPr/>
                    <a:lstStyle/>
                    <a:p>
                      <a:r>
                        <a:rPr lang="en-GB" sz="1400" b="1" dirty="0">
                          <a:solidFill>
                            <a:srgbClr val="2E2840"/>
                          </a:solidFill>
                          <a:latin typeface="Century Gothic" panose="020B0502020202020204" pitchFamily="34" charset="0"/>
                        </a:rPr>
                        <a:t>What will we need to find out?</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What will we need to design &amp; develop?</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What</a:t>
                      </a:r>
                      <a:r>
                        <a:rPr lang="en-GB" sz="1400" b="1" baseline="0" dirty="0">
                          <a:solidFill>
                            <a:srgbClr val="2E2840"/>
                          </a:solidFill>
                          <a:latin typeface="Century Gothic" panose="020B0502020202020204" pitchFamily="34" charset="0"/>
                        </a:rPr>
                        <a:t> will we need to make?</a:t>
                      </a:r>
                      <a:endParaRPr lang="en-GB" sz="1400" b="1" dirty="0">
                        <a:solidFill>
                          <a:srgbClr val="2E2840"/>
                        </a:solidFill>
                        <a:latin typeface="Century Gothic" panose="020B0502020202020204" pitchFamily="34" charset="0"/>
                      </a:endParaRP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What will we need</a:t>
                      </a:r>
                      <a:r>
                        <a:rPr lang="en-GB" sz="1400" b="1" baseline="0" dirty="0">
                          <a:solidFill>
                            <a:srgbClr val="2E2840"/>
                          </a:solidFill>
                          <a:latin typeface="Century Gothic" panose="020B0502020202020204" pitchFamily="34" charset="0"/>
                        </a:rPr>
                        <a:t> to test?</a:t>
                      </a:r>
                      <a:endParaRPr lang="en-GB" sz="1400" b="1" dirty="0">
                        <a:solidFill>
                          <a:srgbClr val="2E2840"/>
                        </a:solidFill>
                        <a:latin typeface="Century Gothic" panose="020B0502020202020204" pitchFamily="34" charset="0"/>
                      </a:endParaRP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extLst>
                  <a:ext uri="{0D108BD9-81ED-4DB2-BD59-A6C34878D82A}">
                    <a16:rowId xmlns:a16="http://schemas.microsoft.com/office/drawing/2014/main" val="3254362337"/>
                  </a:ext>
                </a:extLst>
              </a:tr>
              <a:tr h="2058382">
                <a:tc>
                  <a:txBody>
                    <a:bodyPr/>
                    <a:lstStyle/>
                    <a:p>
                      <a:r>
                        <a:rPr lang="en-GB" sz="1400" b="1" dirty="0">
                          <a:solidFill>
                            <a:srgbClr val="2E2840"/>
                          </a:solidFill>
                          <a:latin typeface="Century Gothic" panose="020B0502020202020204" pitchFamily="34" charset="0"/>
                        </a:rPr>
                        <a:t>HOW will we find</a:t>
                      </a:r>
                      <a:r>
                        <a:rPr lang="en-GB" sz="1400" b="1" baseline="0" dirty="0">
                          <a:solidFill>
                            <a:srgbClr val="2E2840"/>
                          </a:solidFill>
                          <a:latin typeface="Century Gothic" panose="020B0502020202020204" pitchFamily="34" charset="0"/>
                        </a:rPr>
                        <a:t> it out?</a:t>
                      </a:r>
                      <a:endParaRPr lang="en-GB" sz="1400" b="1" dirty="0">
                        <a:solidFill>
                          <a:srgbClr val="2E2840"/>
                        </a:solidFill>
                        <a:latin typeface="Century Gothic" panose="020B0502020202020204" pitchFamily="34" charset="0"/>
                      </a:endParaRP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HOW will we present</a:t>
                      </a:r>
                      <a:r>
                        <a:rPr lang="en-GB" sz="1400" b="1" baseline="0" dirty="0">
                          <a:solidFill>
                            <a:srgbClr val="2E2840"/>
                          </a:solidFill>
                          <a:latin typeface="Century Gothic" panose="020B0502020202020204" pitchFamily="34" charset="0"/>
                        </a:rPr>
                        <a:t> our ideas?</a:t>
                      </a:r>
                      <a:endParaRPr lang="en-GB" sz="1400" b="1" dirty="0">
                        <a:solidFill>
                          <a:srgbClr val="2E2840"/>
                        </a:solidFill>
                        <a:latin typeface="Century Gothic" panose="020B0502020202020204" pitchFamily="34" charset="0"/>
                      </a:endParaRP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How will we make it?</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tc>
                  <a:txBody>
                    <a:bodyPr/>
                    <a:lstStyle/>
                    <a:p>
                      <a:r>
                        <a:rPr lang="en-GB" sz="1400" b="1" dirty="0">
                          <a:solidFill>
                            <a:srgbClr val="2E2840"/>
                          </a:solidFill>
                          <a:latin typeface="Century Gothic" panose="020B0502020202020204" pitchFamily="34" charset="0"/>
                        </a:rPr>
                        <a:t>How can we test it?</a:t>
                      </a:r>
                    </a:p>
                  </a:txBody>
                  <a:tcPr>
                    <a:lnL w="57150" cap="flat" cmpd="sng" algn="ctr">
                      <a:solidFill>
                        <a:srgbClr val="2E2840"/>
                      </a:solidFill>
                      <a:prstDash val="solid"/>
                      <a:round/>
                      <a:headEnd type="none" w="med" len="med"/>
                      <a:tailEnd type="none" w="med" len="med"/>
                    </a:lnL>
                    <a:lnR w="57150" cap="flat" cmpd="sng" algn="ctr">
                      <a:solidFill>
                        <a:srgbClr val="2E2840"/>
                      </a:solidFill>
                      <a:prstDash val="solid"/>
                      <a:round/>
                      <a:headEnd type="none" w="med" len="med"/>
                      <a:tailEnd type="none" w="med" len="med"/>
                    </a:lnR>
                    <a:lnT w="57150" cap="flat" cmpd="sng" algn="ctr">
                      <a:solidFill>
                        <a:srgbClr val="2E2840"/>
                      </a:solidFill>
                      <a:prstDash val="solid"/>
                      <a:round/>
                      <a:headEnd type="none" w="med" len="med"/>
                      <a:tailEnd type="none" w="med" len="med"/>
                    </a:lnT>
                    <a:lnB w="57150" cap="flat" cmpd="sng" algn="ctr">
                      <a:solidFill>
                        <a:srgbClr val="2E2840"/>
                      </a:solidFill>
                      <a:prstDash val="solid"/>
                      <a:round/>
                      <a:headEnd type="none" w="med" len="med"/>
                      <a:tailEnd type="none" w="med" len="med"/>
                    </a:lnB>
                    <a:solidFill>
                      <a:srgbClr val="E1DEEA"/>
                    </a:solidFill>
                  </a:tcPr>
                </a:tc>
                <a:extLst>
                  <a:ext uri="{0D108BD9-81ED-4DB2-BD59-A6C34878D82A}">
                    <a16:rowId xmlns:a16="http://schemas.microsoft.com/office/drawing/2014/main" val="2571082658"/>
                  </a:ext>
                </a:extLst>
              </a:tr>
            </a:tbl>
          </a:graphicData>
        </a:graphic>
      </p:graphicFrame>
      <p:sp>
        <p:nvSpPr>
          <p:cNvPr id="13" name="TextBox 12"/>
          <p:cNvSpPr txBox="1"/>
          <p:nvPr/>
        </p:nvSpPr>
        <p:spPr>
          <a:xfrm>
            <a:off x="1773044" y="0"/>
            <a:ext cx="8132957" cy="1200329"/>
          </a:xfrm>
          <a:prstGeom prst="rect">
            <a:avLst/>
          </a:prstGeom>
          <a:noFill/>
        </p:spPr>
        <p:txBody>
          <a:bodyPr wrap="square" rtlCol="0">
            <a:spAutoFit/>
          </a:bodyPr>
          <a:lstStyle/>
          <a:p>
            <a:pPr algn="ctr"/>
            <a:r>
              <a:rPr lang="en-GB" sz="7200" i="1" dirty="0">
                <a:solidFill>
                  <a:srgbClr val="FEC700"/>
                </a:solidFill>
                <a:latin typeface="Impact" panose="020B0806030902050204" pitchFamily="34" charset="0"/>
              </a:rPr>
              <a:t>Plan of action</a:t>
            </a:r>
          </a:p>
        </p:txBody>
      </p:sp>
      <p:pic>
        <p:nvPicPr>
          <p:cNvPr id="6" name="Picture 5">
            <a:extLst>
              <a:ext uri="{FF2B5EF4-FFF2-40B4-BE49-F238E27FC236}">
                <a16:creationId xmlns:a16="http://schemas.microsoft.com/office/drawing/2014/main" id="{2AC1EDC7-A2E0-4EFC-AAB9-540F44D4F679}"/>
              </a:ext>
            </a:extLst>
          </p:cNvPr>
          <p:cNvPicPr>
            <a:picLocks noChangeAspect="1"/>
          </p:cNvPicPr>
          <p:nvPr/>
        </p:nvPicPr>
        <p:blipFill>
          <a:blip r:embed="rId5"/>
          <a:stretch>
            <a:fillRect/>
          </a:stretch>
        </p:blipFill>
        <p:spPr>
          <a:xfrm>
            <a:off x="81209" y="124938"/>
            <a:ext cx="1466850" cy="1428750"/>
          </a:xfrm>
          <a:prstGeom prst="rect">
            <a:avLst/>
          </a:prstGeom>
        </p:spPr>
      </p:pic>
    </p:spTree>
    <p:extLst>
      <p:ext uri="{BB962C8B-B14F-4D97-AF65-F5344CB8AC3E}">
        <p14:creationId xmlns:p14="http://schemas.microsoft.com/office/powerpoint/2010/main" val="402151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Who can do what?</a:t>
            </a:r>
          </a:p>
          <a:p>
            <a:endParaRPr lang="en-GB" sz="2400" dirty="0">
              <a:solidFill>
                <a:srgbClr val="2E2840"/>
              </a:solidFill>
            </a:endParaRPr>
          </a:p>
          <a:p>
            <a:r>
              <a:rPr lang="en-GB" sz="2400" dirty="0">
                <a:solidFill>
                  <a:srgbClr val="2E2840"/>
                </a:solidFill>
              </a:rPr>
              <a:t>_</a:t>
            </a:r>
          </a:p>
          <a:p>
            <a:endParaRPr lang="en-GB" sz="2400" dirty="0">
              <a:solidFill>
                <a:srgbClr val="2E2840"/>
              </a:solidFill>
            </a:endParaRPr>
          </a:p>
          <a:p>
            <a:endParaRPr lang="en-GB" sz="2400" dirty="0">
              <a:solidFill>
                <a:srgbClr val="2E2840"/>
              </a:solidFill>
            </a:endParaRP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18" name="TextBox 17"/>
          <p:cNvSpPr txBox="1"/>
          <p:nvPr/>
        </p:nvSpPr>
        <p:spPr>
          <a:xfrm>
            <a:off x="2762450" y="0"/>
            <a:ext cx="7143551" cy="923330"/>
          </a:xfrm>
          <a:prstGeom prst="rect">
            <a:avLst/>
          </a:prstGeom>
          <a:noFill/>
        </p:spPr>
        <p:txBody>
          <a:bodyPr wrap="square" rtlCol="0">
            <a:spAutoFit/>
          </a:bodyPr>
          <a:lstStyle/>
          <a:p>
            <a:pPr algn="ctr"/>
            <a:r>
              <a:rPr lang="en-GB" sz="5400" i="1" dirty="0">
                <a:solidFill>
                  <a:srgbClr val="FEC700"/>
                </a:solidFill>
                <a:latin typeface="Impact" panose="020B0806030902050204" pitchFamily="34" charset="0"/>
              </a:rPr>
              <a:t>STEM Club Jobs</a:t>
            </a:r>
          </a:p>
        </p:txBody>
      </p:sp>
      <p:pic>
        <p:nvPicPr>
          <p:cNvPr id="12" name="Picture 11">
            <a:extLst>
              <a:ext uri="{FF2B5EF4-FFF2-40B4-BE49-F238E27FC236}">
                <a16:creationId xmlns:a16="http://schemas.microsoft.com/office/drawing/2014/main" id="{FED31AEE-9604-419D-9A43-132D33E95499}"/>
              </a:ext>
            </a:extLst>
          </p:cNvPr>
          <p:cNvPicPr>
            <a:picLocks noChangeAspect="1"/>
          </p:cNvPicPr>
          <p:nvPr/>
        </p:nvPicPr>
        <p:blipFill>
          <a:blip r:embed="rId5"/>
          <a:stretch>
            <a:fillRect/>
          </a:stretch>
        </p:blipFill>
        <p:spPr>
          <a:xfrm>
            <a:off x="81209" y="124938"/>
            <a:ext cx="1245560" cy="1213208"/>
          </a:xfrm>
          <a:prstGeom prst="rect">
            <a:avLst/>
          </a:prstGeom>
        </p:spPr>
      </p:pic>
    </p:spTree>
    <p:extLst>
      <p:ext uri="{BB962C8B-B14F-4D97-AF65-F5344CB8AC3E}">
        <p14:creationId xmlns:p14="http://schemas.microsoft.com/office/powerpoint/2010/main" val="74213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2" y="0"/>
            <a:ext cx="9299610" cy="1261884"/>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r>
              <a:rPr lang="en-GB" sz="6000" i="1" dirty="0">
                <a:solidFill>
                  <a:srgbClr val="FEC700"/>
                </a:solidFill>
                <a:latin typeface="Impact" panose="020B0806030902050204" pitchFamily="34" charset="0"/>
              </a:rPr>
              <a:t>	Project Overview</a:t>
            </a:r>
          </a:p>
        </p:txBody>
      </p:sp>
      <p:sp>
        <p:nvSpPr>
          <p:cNvPr id="3" name="Rounded Rectangle 2"/>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Sub Title</a:t>
            </a:r>
          </a:p>
          <a:p>
            <a:r>
              <a:rPr lang="en-GB" sz="1600" dirty="0">
                <a:solidFill>
                  <a:srgbClr val="2E2840"/>
                </a:solidFill>
              </a:rPr>
              <a:t>Text</a:t>
            </a:r>
            <a:endParaRPr lang="en-GB" sz="2400"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r>
              <a:rPr lang="en-GB" sz="2400" u="sng" dirty="0">
                <a:solidFill>
                  <a:srgbClr val="2E2840"/>
                </a:solidFill>
              </a:rPr>
              <a:t>Sub Title</a:t>
            </a:r>
          </a:p>
          <a:p>
            <a:r>
              <a:rPr lang="en-GB" sz="1600" dirty="0">
                <a:solidFill>
                  <a:srgbClr val="2E2840"/>
                </a:solidFill>
              </a:rPr>
              <a:t>Text</a:t>
            </a:r>
            <a:endParaRPr lang="en-GB" sz="2400" u="sng" dirty="0">
              <a:solidFill>
                <a:srgbClr val="2E2840"/>
              </a:solidFill>
            </a:endParaRP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5" name="Rectangle 4"/>
          <p:cNvSpPr/>
          <p:nvPr/>
        </p:nvSpPr>
        <p:spPr>
          <a:xfrm>
            <a:off x="2476500" y="3105835"/>
            <a:ext cx="4953000" cy="2031325"/>
          </a:xfrm>
          <a:prstGeom prst="rect">
            <a:avLst/>
          </a:prstGeom>
          <a:ln>
            <a:solidFill>
              <a:srgbClr val="E65E15"/>
            </a:solidFill>
            <a:prstDash val="dash"/>
          </a:ln>
        </p:spPr>
        <p:txBody>
          <a:bodyPr wrap="square">
            <a:spAutoFit/>
          </a:bodyPr>
          <a:lstStyle/>
          <a:p>
            <a:r>
              <a:rPr lang="en-US" dirty="0">
                <a:solidFill>
                  <a:srgbClr val="E65E15"/>
                </a:solidFill>
              </a:rPr>
              <a:t>A brief summary of your project, with a clear outline of your aims, how you planned to achieve your aims, key findings and conclusions, and how your work may impact the wider community or world. </a:t>
            </a:r>
          </a:p>
          <a:p>
            <a:endParaRPr lang="en-US" dirty="0">
              <a:solidFill>
                <a:srgbClr val="E65E15"/>
              </a:solidFill>
            </a:endParaRPr>
          </a:p>
          <a:p>
            <a:r>
              <a:rPr lang="en-GB" dirty="0"/>
              <a:t>150 words max</a:t>
            </a:r>
            <a:endParaRPr lang="en-GB" dirty="0">
              <a:solidFill>
                <a:srgbClr val="E65E15"/>
              </a:solidFill>
            </a:endParaRPr>
          </a:p>
        </p:txBody>
      </p:sp>
      <p:pic>
        <p:nvPicPr>
          <p:cNvPr id="17" name="Picture 16">
            <a:extLst>
              <a:ext uri="{FF2B5EF4-FFF2-40B4-BE49-F238E27FC236}">
                <a16:creationId xmlns:a16="http://schemas.microsoft.com/office/drawing/2014/main" id="{3FC5A94C-ED1C-4D90-9B87-AD356116EF07}"/>
              </a:ext>
            </a:extLst>
          </p:cNvPr>
          <p:cNvPicPr>
            <a:picLocks noChangeAspect="1"/>
          </p:cNvPicPr>
          <p:nvPr/>
        </p:nvPicPr>
        <p:blipFill>
          <a:blip r:embed="rId5"/>
          <a:stretch>
            <a:fillRect/>
          </a:stretch>
        </p:blipFill>
        <p:spPr>
          <a:xfrm>
            <a:off x="81209" y="124938"/>
            <a:ext cx="1245560" cy="1213208"/>
          </a:xfrm>
          <a:prstGeom prst="rect">
            <a:avLst/>
          </a:prstGeom>
        </p:spPr>
      </p:pic>
      <p:sp>
        <p:nvSpPr>
          <p:cNvPr id="18" name="Rectangle 17">
            <a:extLst>
              <a:ext uri="{FF2B5EF4-FFF2-40B4-BE49-F238E27FC236}">
                <a16:creationId xmlns:a16="http://schemas.microsoft.com/office/drawing/2014/main" id="{78C9C470-03FB-429A-9AB7-C077D33307A8}"/>
              </a:ext>
            </a:extLst>
          </p:cNvPr>
          <p:cNvSpPr/>
          <p:nvPr/>
        </p:nvSpPr>
        <p:spPr>
          <a:xfrm>
            <a:off x="10071930" y="145341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9" name="Rectangle 18">
            <a:extLst>
              <a:ext uri="{FF2B5EF4-FFF2-40B4-BE49-F238E27FC236}">
                <a16:creationId xmlns:a16="http://schemas.microsoft.com/office/drawing/2014/main" id="{8A5E7A7A-F95D-4CB6-B601-0C11A478394B}"/>
              </a:ext>
            </a:extLst>
          </p:cNvPr>
          <p:cNvSpPr/>
          <p:nvPr/>
        </p:nvSpPr>
        <p:spPr>
          <a:xfrm>
            <a:off x="10071930" y="312494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20" name="Rectangle 19">
            <a:extLst>
              <a:ext uri="{FF2B5EF4-FFF2-40B4-BE49-F238E27FC236}">
                <a16:creationId xmlns:a16="http://schemas.microsoft.com/office/drawing/2014/main" id="{50C4783D-3495-4C34-8279-8A9F3FD76AF3}"/>
              </a:ext>
            </a:extLst>
          </p:cNvPr>
          <p:cNvSpPr/>
          <p:nvPr/>
        </p:nvSpPr>
        <p:spPr>
          <a:xfrm>
            <a:off x="10071930" y="4796479"/>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21" name="Rounded Rectangle 15">
            <a:extLst>
              <a:ext uri="{FF2B5EF4-FFF2-40B4-BE49-F238E27FC236}">
                <a16:creationId xmlns:a16="http://schemas.microsoft.com/office/drawing/2014/main" id="{52B8774B-41A9-468E-B419-A87AC6FAEC63}"/>
              </a:ext>
            </a:extLst>
          </p:cNvPr>
          <p:cNvSpPr/>
          <p:nvPr/>
        </p:nvSpPr>
        <p:spPr>
          <a:xfrm>
            <a:off x="-2079057" y="124495"/>
            <a:ext cx="1950792" cy="6546364"/>
          </a:xfrm>
          <a:prstGeom prst="roundRect">
            <a:avLst>
              <a:gd name="adj" fmla="val 8620"/>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dirty="0">
                <a:solidFill>
                  <a:srgbClr val="FEC700"/>
                </a:solidFill>
              </a:rPr>
              <a:t>Because we are against a </a:t>
            </a:r>
            <a:r>
              <a:rPr lang="en-GB" b="1" dirty="0">
                <a:solidFill>
                  <a:srgbClr val="FEC700"/>
                </a:solidFill>
              </a:rPr>
              <a:t>tight timeline</a:t>
            </a:r>
            <a:r>
              <a:rPr lang="en-GB" dirty="0">
                <a:solidFill>
                  <a:srgbClr val="FEC700"/>
                </a:solidFill>
              </a:rPr>
              <a:t>, we don’t want to be doing rough work and copying it up later</a:t>
            </a:r>
          </a:p>
          <a:p>
            <a:endParaRPr lang="en-GB" sz="1050" dirty="0">
              <a:solidFill>
                <a:srgbClr val="FEC700"/>
              </a:solidFill>
            </a:endParaRPr>
          </a:p>
          <a:p>
            <a:r>
              <a:rPr lang="en-GB" dirty="0">
                <a:solidFill>
                  <a:srgbClr val="FEC700"/>
                </a:solidFill>
              </a:rPr>
              <a:t>Our presentation must be </a:t>
            </a:r>
            <a:r>
              <a:rPr lang="en-GB" b="1" dirty="0">
                <a:solidFill>
                  <a:srgbClr val="FEC700"/>
                </a:solidFill>
              </a:rPr>
              <a:t>perfect from the start</a:t>
            </a:r>
          </a:p>
          <a:p>
            <a:endParaRPr lang="en-GB" sz="1050" dirty="0">
              <a:solidFill>
                <a:srgbClr val="FEC700"/>
              </a:solidFill>
            </a:endParaRPr>
          </a:p>
          <a:p>
            <a:r>
              <a:rPr lang="en-GB" dirty="0">
                <a:solidFill>
                  <a:srgbClr val="FEC700"/>
                </a:solidFill>
              </a:rPr>
              <a:t>All your work should be done on </a:t>
            </a:r>
            <a:r>
              <a:rPr lang="en-GB" b="1" dirty="0">
                <a:solidFill>
                  <a:srgbClr val="FEC700"/>
                </a:solidFill>
              </a:rPr>
              <a:t>this template </a:t>
            </a:r>
            <a:r>
              <a:rPr lang="en-GB" dirty="0">
                <a:solidFill>
                  <a:srgbClr val="FEC700"/>
                </a:solidFill>
              </a:rPr>
              <a:t>that I will put on the website</a:t>
            </a:r>
          </a:p>
          <a:p>
            <a:endParaRPr lang="en-GB" sz="1050" dirty="0">
              <a:solidFill>
                <a:srgbClr val="FEC700"/>
              </a:solidFill>
            </a:endParaRPr>
          </a:p>
          <a:p>
            <a:r>
              <a:rPr lang="en-GB" dirty="0">
                <a:solidFill>
                  <a:srgbClr val="FEC700"/>
                </a:solidFill>
              </a:rPr>
              <a:t>Drawings can be scanned in, work from other programs can be </a:t>
            </a:r>
            <a:r>
              <a:rPr lang="en-GB" i="1" dirty="0">
                <a:solidFill>
                  <a:srgbClr val="FEC700"/>
                </a:solidFill>
              </a:rPr>
              <a:t>copied &amp; pasted in.</a:t>
            </a:r>
          </a:p>
        </p:txBody>
      </p:sp>
    </p:spTree>
    <p:extLst>
      <p:ext uri="{BB962C8B-B14F-4D97-AF65-F5344CB8AC3E}">
        <p14:creationId xmlns:p14="http://schemas.microsoft.com/office/powerpoint/2010/main" val="424944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2" y="0"/>
            <a:ext cx="9299610" cy="1169551"/>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r>
              <a:rPr lang="en-GB" sz="1600" i="1" dirty="0">
                <a:solidFill>
                  <a:srgbClr val="FEC700"/>
                </a:solidFill>
                <a:latin typeface="Impact" panose="020B0806030902050204" pitchFamily="34" charset="0"/>
              </a:rPr>
              <a:t>	</a:t>
            </a:r>
            <a:r>
              <a:rPr lang="en-GB" sz="5400" i="1" dirty="0">
                <a:solidFill>
                  <a:srgbClr val="FEC700"/>
                </a:solidFill>
                <a:latin typeface="Impact" panose="020B0806030902050204" pitchFamily="34" charset="0"/>
              </a:rPr>
              <a:t>Project Concept</a:t>
            </a:r>
          </a:p>
        </p:txBody>
      </p:sp>
      <p:sp>
        <p:nvSpPr>
          <p:cNvPr id="3" name="Rounded Rectangle 2"/>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Sub Title</a:t>
            </a:r>
          </a:p>
          <a:p>
            <a:r>
              <a:rPr lang="en-GB" sz="2400" u="sng" dirty="0">
                <a:solidFill>
                  <a:srgbClr val="2E2840"/>
                </a:solidFill>
              </a:rPr>
              <a:t>Text</a:t>
            </a: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r>
              <a:rPr lang="en-GB" sz="2400" u="sng" dirty="0">
                <a:solidFill>
                  <a:srgbClr val="2E2840"/>
                </a:solidFill>
              </a:rPr>
              <a:t>Sub Title</a:t>
            </a:r>
          </a:p>
          <a:p>
            <a:r>
              <a:rPr lang="en-GB" sz="2400" u="sng" dirty="0">
                <a:solidFill>
                  <a:srgbClr val="2E2840"/>
                </a:solidFill>
              </a:rPr>
              <a:t>Text</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5" name="Rectangle 4"/>
          <p:cNvSpPr/>
          <p:nvPr/>
        </p:nvSpPr>
        <p:spPr>
          <a:xfrm>
            <a:off x="2476500" y="3105835"/>
            <a:ext cx="4953000" cy="923330"/>
          </a:xfrm>
          <a:prstGeom prst="rect">
            <a:avLst/>
          </a:prstGeom>
          <a:ln>
            <a:solidFill>
              <a:srgbClr val="E65E15"/>
            </a:solidFill>
            <a:prstDash val="dash"/>
          </a:ln>
        </p:spPr>
        <p:txBody>
          <a:bodyPr wrap="square">
            <a:spAutoFit/>
          </a:bodyPr>
          <a:lstStyle/>
          <a:p>
            <a:r>
              <a:rPr lang="en-GB" dirty="0">
                <a:solidFill>
                  <a:srgbClr val="E65E15"/>
                </a:solidFill>
              </a:rPr>
              <a:t>What was the motivation behind your project and what were your aims?</a:t>
            </a:r>
          </a:p>
          <a:p>
            <a:r>
              <a:rPr lang="en-GB" dirty="0"/>
              <a:t>300 words max</a:t>
            </a:r>
            <a:endParaRPr lang="en-GB" dirty="0">
              <a:solidFill>
                <a:srgbClr val="E65E15"/>
              </a:solidFill>
            </a:endParaRPr>
          </a:p>
        </p:txBody>
      </p:sp>
      <p:pic>
        <p:nvPicPr>
          <p:cNvPr id="17" name="Picture 16">
            <a:extLst>
              <a:ext uri="{FF2B5EF4-FFF2-40B4-BE49-F238E27FC236}">
                <a16:creationId xmlns:a16="http://schemas.microsoft.com/office/drawing/2014/main" id="{6F1224AF-F2A3-4B20-A00C-AA695A922E78}"/>
              </a:ext>
            </a:extLst>
          </p:cNvPr>
          <p:cNvPicPr>
            <a:picLocks noChangeAspect="1"/>
          </p:cNvPicPr>
          <p:nvPr/>
        </p:nvPicPr>
        <p:blipFill>
          <a:blip r:embed="rId5"/>
          <a:stretch>
            <a:fillRect/>
          </a:stretch>
        </p:blipFill>
        <p:spPr>
          <a:xfrm>
            <a:off x="81209" y="124938"/>
            <a:ext cx="1245560" cy="1213208"/>
          </a:xfrm>
          <a:prstGeom prst="rect">
            <a:avLst/>
          </a:prstGeom>
        </p:spPr>
      </p:pic>
      <p:sp>
        <p:nvSpPr>
          <p:cNvPr id="18" name="Rectangle 17">
            <a:extLst>
              <a:ext uri="{FF2B5EF4-FFF2-40B4-BE49-F238E27FC236}">
                <a16:creationId xmlns:a16="http://schemas.microsoft.com/office/drawing/2014/main" id="{27756579-CB8B-4E09-BA33-CBFE84B7DBB3}"/>
              </a:ext>
            </a:extLst>
          </p:cNvPr>
          <p:cNvSpPr/>
          <p:nvPr/>
        </p:nvSpPr>
        <p:spPr>
          <a:xfrm>
            <a:off x="10071930" y="145341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9" name="Rectangle 18">
            <a:extLst>
              <a:ext uri="{FF2B5EF4-FFF2-40B4-BE49-F238E27FC236}">
                <a16:creationId xmlns:a16="http://schemas.microsoft.com/office/drawing/2014/main" id="{4EA83A99-9AF1-44FD-A8FE-8821E1C5F3F3}"/>
              </a:ext>
            </a:extLst>
          </p:cNvPr>
          <p:cNvSpPr/>
          <p:nvPr/>
        </p:nvSpPr>
        <p:spPr>
          <a:xfrm>
            <a:off x="10071930" y="312494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20" name="Rectangle 19">
            <a:extLst>
              <a:ext uri="{FF2B5EF4-FFF2-40B4-BE49-F238E27FC236}">
                <a16:creationId xmlns:a16="http://schemas.microsoft.com/office/drawing/2014/main" id="{6FC6C722-2C78-4E3B-B024-7C6C457FA2B1}"/>
              </a:ext>
            </a:extLst>
          </p:cNvPr>
          <p:cNvSpPr/>
          <p:nvPr/>
        </p:nvSpPr>
        <p:spPr>
          <a:xfrm>
            <a:off x="10071930" y="4796479"/>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21" name="Rounded Rectangle 15">
            <a:extLst>
              <a:ext uri="{FF2B5EF4-FFF2-40B4-BE49-F238E27FC236}">
                <a16:creationId xmlns:a16="http://schemas.microsoft.com/office/drawing/2014/main" id="{7FDDD0D8-CFBA-44C6-A907-221A1B4E081B}"/>
              </a:ext>
            </a:extLst>
          </p:cNvPr>
          <p:cNvSpPr/>
          <p:nvPr/>
        </p:nvSpPr>
        <p:spPr>
          <a:xfrm>
            <a:off x="-2079057" y="124495"/>
            <a:ext cx="1950792" cy="6546364"/>
          </a:xfrm>
          <a:prstGeom prst="roundRect">
            <a:avLst>
              <a:gd name="adj" fmla="val 8620"/>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dirty="0">
                <a:solidFill>
                  <a:srgbClr val="FEC700"/>
                </a:solidFill>
              </a:rPr>
              <a:t>Because we are against a </a:t>
            </a:r>
            <a:r>
              <a:rPr lang="en-GB" b="1" dirty="0">
                <a:solidFill>
                  <a:srgbClr val="FEC700"/>
                </a:solidFill>
              </a:rPr>
              <a:t>tight timeline</a:t>
            </a:r>
            <a:r>
              <a:rPr lang="en-GB" dirty="0">
                <a:solidFill>
                  <a:srgbClr val="FEC700"/>
                </a:solidFill>
              </a:rPr>
              <a:t>, we don’t want to be doing rough work and copying it up later</a:t>
            </a:r>
          </a:p>
          <a:p>
            <a:endParaRPr lang="en-GB" sz="1050" dirty="0">
              <a:solidFill>
                <a:srgbClr val="FEC700"/>
              </a:solidFill>
            </a:endParaRPr>
          </a:p>
          <a:p>
            <a:r>
              <a:rPr lang="en-GB" dirty="0">
                <a:solidFill>
                  <a:srgbClr val="FEC700"/>
                </a:solidFill>
              </a:rPr>
              <a:t>Our presentation must be </a:t>
            </a:r>
            <a:r>
              <a:rPr lang="en-GB" b="1" dirty="0">
                <a:solidFill>
                  <a:srgbClr val="FEC700"/>
                </a:solidFill>
              </a:rPr>
              <a:t>perfect from the start</a:t>
            </a:r>
          </a:p>
          <a:p>
            <a:endParaRPr lang="en-GB" sz="1050" dirty="0">
              <a:solidFill>
                <a:srgbClr val="FEC700"/>
              </a:solidFill>
            </a:endParaRPr>
          </a:p>
          <a:p>
            <a:r>
              <a:rPr lang="en-GB" dirty="0">
                <a:solidFill>
                  <a:srgbClr val="FEC700"/>
                </a:solidFill>
              </a:rPr>
              <a:t>All your work should be done on </a:t>
            </a:r>
            <a:r>
              <a:rPr lang="en-GB" b="1" dirty="0">
                <a:solidFill>
                  <a:srgbClr val="FEC700"/>
                </a:solidFill>
              </a:rPr>
              <a:t>this template </a:t>
            </a:r>
            <a:r>
              <a:rPr lang="en-GB" dirty="0">
                <a:solidFill>
                  <a:srgbClr val="FEC700"/>
                </a:solidFill>
              </a:rPr>
              <a:t>that I will put on the website</a:t>
            </a:r>
          </a:p>
          <a:p>
            <a:endParaRPr lang="en-GB" sz="1050" dirty="0">
              <a:solidFill>
                <a:srgbClr val="FEC700"/>
              </a:solidFill>
            </a:endParaRPr>
          </a:p>
          <a:p>
            <a:r>
              <a:rPr lang="en-GB" dirty="0">
                <a:solidFill>
                  <a:srgbClr val="FEC700"/>
                </a:solidFill>
              </a:rPr>
              <a:t>Drawings can be scanned in, work from other programs can be </a:t>
            </a:r>
            <a:r>
              <a:rPr lang="en-GB" i="1" dirty="0">
                <a:solidFill>
                  <a:srgbClr val="FEC700"/>
                </a:solidFill>
              </a:rPr>
              <a:t>copied &amp; pasted in.</a:t>
            </a:r>
          </a:p>
        </p:txBody>
      </p:sp>
    </p:spTree>
    <p:extLst>
      <p:ext uri="{BB962C8B-B14F-4D97-AF65-F5344CB8AC3E}">
        <p14:creationId xmlns:p14="http://schemas.microsoft.com/office/powerpoint/2010/main" val="48359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2" y="0"/>
            <a:ext cx="9299610" cy="1169551"/>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r>
              <a:rPr lang="en-GB" sz="5400" i="1" dirty="0">
                <a:solidFill>
                  <a:srgbClr val="FEC700"/>
                </a:solidFill>
                <a:latin typeface="Impact" panose="020B0806030902050204" pitchFamily="34" charset="0"/>
              </a:rPr>
              <a:t>	Project Process</a:t>
            </a:r>
          </a:p>
        </p:txBody>
      </p:sp>
      <p:sp>
        <p:nvSpPr>
          <p:cNvPr id="3" name="Rounded Rectangle 2"/>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Sub Title</a:t>
            </a:r>
          </a:p>
          <a:p>
            <a:r>
              <a:rPr lang="en-GB" sz="2400" u="sng" dirty="0">
                <a:solidFill>
                  <a:srgbClr val="2E2840"/>
                </a:solidFill>
              </a:rPr>
              <a:t>Text</a:t>
            </a: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r>
              <a:rPr lang="en-GB" sz="2400" u="sng" dirty="0">
                <a:solidFill>
                  <a:srgbClr val="2E2840"/>
                </a:solidFill>
              </a:rPr>
              <a:t>Sub Title</a:t>
            </a:r>
          </a:p>
          <a:p>
            <a:r>
              <a:rPr lang="en-GB" sz="2400" u="sng" dirty="0">
                <a:solidFill>
                  <a:srgbClr val="2E2840"/>
                </a:solidFill>
              </a:rPr>
              <a:t>Text</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5" name="Rectangle 4"/>
          <p:cNvSpPr/>
          <p:nvPr/>
        </p:nvSpPr>
        <p:spPr>
          <a:xfrm>
            <a:off x="2687700" y="3244334"/>
            <a:ext cx="4184351" cy="2031325"/>
          </a:xfrm>
          <a:prstGeom prst="rect">
            <a:avLst/>
          </a:prstGeom>
          <a:ln>
            <a:solidFill>
              <a:srgbClr val="E65E15"/>
            </a:solidFill>
            <a:prstDash val="dash"/>
          </a:ln>
        </p:spPr>
        <p:txBody>
          <a:bodyPr wrap="square">
            <a:spAutoFit/>
          </a:bodyPr>
          <a:lstStyle/>
          <a:p>
            <a:r>
              <a:rPr lang="en-US" dirty="0">
                <a:solidFill>
                  <a:srgbClr val="E65E15"/>
                </a:solidFill>
              </a:rPr>
              <a:t>How did you set out to achieve your project aims? Did you complete any research? What approaches did you consider, and what did you choose? How well did you plan and </a:t>
            </a:r>
            <a:r>
              <a:rPr lang="en-US" dirty="0" err="1">
                <a:solidFill>
                  <a:srgbClr val="E65E15"/>
                </a:solidFill>
              </a:rPr>
              <a:t>organise</a:t>
            </a:r>
            <a:r>
              <a:rPr lang="en-US" dirty="0">
                <a:solidFill>
                  <a:srgbClr val="E65E15"/>
                </a:solidFill>
              </a:rPr>
              <a:t> your work? </a:t>
            </a:r>
          </a:p>
          <a:p>
            <a:endParaRPr lang="en-US" dirty="0">
              <a:solidFill>
                <a:srgbClr val="E65E15"/>
              </a:solidFill>
            </a:endParaRPr>
          </a:p>
          <a:p>
            <a:r>
              <a:rPr lang="en-GB" dirty="0"/>
              <a:t>400 words max</a:t>
            </a:r>
            <a:endParaRPr lang="en-GB" dirty="0">
              <a:solidFill>
                <a:srgbClr val="E65E15"/>
              </a:solidFill>
            </a:endParaRPr>
          </a:p>
        </p:txBody>
      </p:sp>
      <p:pic>
        <p:nvPicPr>
          <p:cNvPr id="17" name="Picture 16">
            <a:extLst>
              <a:ext uri="{FF2B5EF4-FFF2-40B4-BE49-F238E27FC236}">
                <a16:creationId xmlns:a16="http://schemas.microsoft.com/office/drawing/2014/main" id="{A7B23418-F926-4390-BC62-3EE8253FB594}"/>
              </a:ext>
            </a:extLst>
          </p:cNvPr>
          <p:cNvPicPr>
            <a:picLocks noChangeAspect="1"/>
          </p:cNvPicPr>
          <p:nvPr/>
        </p:nvPicPr>
        <p:blipFill>
          <a:blip r:embed="rId5"/>
          <a:stretch>
            <a:fillRect/>
          </a:stretch>
        </p:blipFill>
        <p:spPr>
          <a:xfrm>
            <a:off x="81209" y="124938"/>
            <a:ext cx="1245560" cy="1213208"/>
          </a:xfrm>
          <a:prstGeom prst="rect">
            <a:avLst/>
          </a:prstGeom>
        </p:spPr>
      </p:pic>
      <p:sp>
        <p:nvSpPr>
          <p:cNvPr id="18" name="Rectangle 17">
            <a:extLst>
              <a:ext uri="{FF2B5EF4-FFF2-40B4-BE49-F238E27FC236}">
                <a16:creationId xmlns:a16="http://schemas.microsoft.com/office/drawing/2014/main" id="{ACE55F38-F296-45AB-9592-C2342CFD1063}"/>
              </a:ext>
            </a:extLst>
          </p:cNvPr>
          <p:cNvSpPr/>
          <p:nvPr/>
        </p:nvSpPr>
        <p:spPr>
          <a:xfrm>
            <a:off x="10071930" y="145341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9" name="Rectangle 18">
            <a:extLst>
              <a:ext uri="{FF2B5EF4-FFF2-40B4-BE49-F238E27FC236}">
                <a16:creationId xmlns:a16="http://schemas.microsoft.com/office/drawing/2014/main" id="{5E188916-24F6-4FD9-8A71-1642D6B8DA6C}"/>
              </a:ext>
            </a:extLst>
          </p:cNvPr>
          <p:cNvSpPr/>
          <p:nvPr/>
        </p:nvSpPr>
        <p:spPr>
          <a:xfrm>
            <a:off x="10071930" y="312494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20" name="Rectangle 19">
            <a:extLst>
              <a:ext uri="{FF2B5EF4-FFF2-40B4-BE49-F238E27FC236}">
                <a16:creationId xmlns:a16="http://schemas.microsoft.com/office/drawing/2014/main" id="{5E617B11-5E3A-4F99-82B1-DEB93D5364EC}"/>
              </a:ext>
            </a:extLst>
          </p:cNvPr>
          <p:cNvSpPr/>
          <p:nvPr/>
        </p:nvSpPr>
        <p:spPr>
          <a:xfrm>
            <a:off x="10071930" y="4796479"/>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21" name="Rounded Rectangle 15">
            <a:extLst>
              <a:ext uri="{FF2B5EF4-FFF2-40B4-BE49-F238E27FC236}">
                <a16:creationId xmlns:a16="http://schemas.microsoft.com/office/drawing/2014/main" id="{560E941E-164B-438B-B0B7-C77833AD9B27}"/>
              </a:ext>
            </a:extLst>
          </p:cNvPr>
          <p:cNvSpPr/>
          <p:nvPr/>
        </p:nvSpPr>
        <p:spPr>
          <a:xfrm>
            <a:off x="-2079057" y="124495"/>
            <a:ext cx="1950792" cy="6546364"/>
          </a:xfrm>
          <a:prstGeom prst="roundRect">
            <a:avLst>
              <a:gd name="adj" fmla="val 8620"/>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dirty="0">
                <a:solidFill>
                  <a:srgbClr val="FEC700"/>
                </a:solidFill>
              </a:rPr>
              <a:t>Because we are against a </a:t>
            </a:r>
            <a:r>
              <a:rPr lang="en-GB" b="1" dirty="0">
                <a:solidFill>
                  <a:srgbClr val="FEC700"/>
                </a:solidFill>
              </a:rPr>
              <a:t>tight timeline</a:t>
            </a:r>
            <a:r>
              <a:rPr lang="en-GB" dirty="0">
                <a:solidFill>
                  <a:srgbClr val="FEC700"/>
                </a:solidFill>
              </a:rPr>
              <a:t>, we don’t want to be doing rough work and copying it up later</a:t>
            </a:r>
          </a:p>
          <a:p>
            <a:endParaRPr lang="en-GB" sz="1050" dirty="0">
              <a:solidFill>
                <a:srgbClr val="FEC700"/>
              </a:solidFill>
            </a:endParaRPr>
          </a:p>
          <a:p>
            <a:r>
              <a:rPr lang="en-GB" dirty="0">
                <a:solidFill>
                  <a:srgbClr val="FEC700"/>
                </a:solidFill>
              </a:rPr>
              <a:t>Our presentation must be </a:t>
            </a:r>
            <a:r>
              <a:rPr lang="en-GB" b="1" dirty="0">
                <a:solidFill>
                  <a:srgbClr val="FEC700"/>
                </a:solidFill>
              </a:rPr>
              <a:t>perfect from the start</a:t>
            </a:r>
          </a:p>
          <a:p>
            <a:endParaRPr lang="en-GB" sz="1050" dirty="0">
              <a:solidFill>
                <a:srgbClr val="FEC700"/>
              </a:solidFill>
            </a:endParaRPr>
          </a:p>
          <a:p>
            <a:r>
              <a:rPr lang="en-GB" dirty="0">
                <a:solidFill>
                  <a:srgbClr val="FEC700"/>
                </a:solidFill>
              </a:rPr>
              <a:t>All your work should be done on </a:t>
            </a:r>
            <a:r>
              <a:rPr lang="en-GB" b="1" dirty="0">
                <a:solidFill>
                  <a:srgbClr val="FEC700"/>
                </a:solidFill>
              </a:rPr>
              <a:t>this template </a:t>
            </a:r>
            <a:r>
              <a:rPr lang="en-GB" dirty="0">
                <a:solidFill>
                  <a:srgbClr val="FEC700"/>
                </a:solidFill>
              </a:rPr>
              <a:t>that I will put on the website</a:t>
            </a:r>
          </a:p>
          <a:p>
            <a:endParaRPr lang="en-GB" sz="1050" dirty="0">
              <a:solidFill>
                <a:srgbClr val="FEC700"/>
              </a:solidFill>
            </a:endParaRPr>
          </a:p>
          <a:p>
            <a:r>
              <a:rPr lang="en-GB" dirty="0">
                <a:solidFill>
                  <a:srgbClr val="FEC700"/>
                </a:solidFill>
              </a:rPr>
              <a:t>Drawings can be scanned in, work from other programs can be </a:t>
            </a:r>
            <a:r>
              <a:rPr lang="en-GB" i="1" dirty="0">
                <a:solidFill>
                  <a:srgbClr val="FEC700"/>
                </a:solidFill>
              </a:rPr>
              <a:t>copied &amp; pasted in.</a:t>
            </a:r>
          </a:p>
        </p:txBody>
      </p:sp>
    </p:spTree>
    <p:extLst>
      <p:ext uri="{BB962C8B-B14F-4D97-AF65-F5344CB8AC3E}">
        <p14:creationId xmlns:p14="http://schemas.microsoft.com/office/powerpoint/2010/main" val="134046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2" y="0"/>
            <a:ext cx="9299610" cy="1169551"/>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r>
              <a:rPr lang="en-GB" sz="1600" i="1" dirty="0">
                <a:solidFill>
                  <a:srgbClr val="FEC700"/>
                </a:solidFill>
                <a:latin typeface="Impact" panose="020B0806030902050204" pitchFamily="34" charset="0"/>
              </a:rPr>
              <a:t>	</a:t>
            </a:r>
            <a:r>
              <a:rPr lang="en-GB" sz="5400" i="1" dirty="0">
                <a:solidFill>
                  <a:srgbClr val="FEC700"/>
                </a:solidFill>
                <a:latin typeface="Impact" panose="020B0806030902050204" pitchFamily="34" charset="0"/>
              </a:rPr>
              <a:t>Project Outcomes</a:t>
            </a:r>
          </a:p>
        </p:txBody>
      </p:sp>
      <p:sp>
        <p:nvSpPr>
          <p:cNvPr id="3" name="Rounded Rectangle 2"/>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Sub Title</a:t>
            </a:r>
          </a:p>
          <a:p>
            <a:r>
              <a:rPr lang="en-GB" sz="2400" u="sng" dirty="0">
                <a:solidFill>
                  <a:srgbClr val="2E2840"/>
                </a:solidFill>
              </a:rPr>
              <a:t>Text</a:t>
            </a: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r>
              <a:rPr lang="en-GB" sz="2400" u="sng" dirty="0">
                <a:solidFill>
                  <a:srgbClr val="2E2840"/>
                </a:solidFill>
              </a:rPr>
              <a:t>Sub Title</a:t>
            </a:r>
          </a:p>
          <a:p>
            <a:r>
              <a:rPr lang="en-GB" sz="2400" u="sng" dirty="0">
                <a:solidFill>
                  <a:srgbClr val="2E2840"/>
                </a:solidFill>
              </a:rPr>
              <a:t>Text</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5" name="Rectangle 4"/>
          <p:cNvSpPr/>
          <p:nvPr/>
        </p:nvSpPr>
        <p:spPr>
          <a:xfrm>
            <a:off x="2476500" y="2967335"/>
            <a:ext cx="4953000" cy="1477328"/>
          </a:xfrm>
          <a:prstGeom prst="rect">
            <a:avLst/>
          </a:prstGeom>
          <a:ln>
            <a:solidFill>
              <a:srgbClr val="E65E15"/>
            </a:solidFill>
            <a:prstDash val="dash"/>
          </a:ln>
        </p:spPr>
        <p:txBody>
          <a:bodyPr wrap="square">
            <a:spAutoFit/>
          </a:bodyPr>
          <a:lstStyle/>
          <a:p>
            <a:r>
              <a:rPr lang="en-US" dirty="0">
                <a:solidFill>
                  <a:srgbClr val="E65E15"/>
                </a:solidFill>
              </a:rPr>
              <a:t>What were your project outcomes? What were your results and findings? What conclusions can you make?</a:t>
            </a:r>
          </a:p>
          <a:p>
            <a:endParaRPr lang="en-US" dirty="0">
              <a:solidFill>
                <a:srgbClr val="E65E15"/>
              </a:solidFill>
            </a:endParaRPr>
          </a:p>
          <a:p>
            <a:r>
              <a:rPr lang="en-GB" dirty="0"/>
              <a:t>400 words max</a:t>
            </a:r>
            <a:endParaRPr lang="en-GB" dirty="0">
              <a:solidFill>
                <a:srgbClr val="E65E15"/>
              </a:solidFill>
            </a:endParaRPr>
          </a:p>
        </p:txBody>
      </p:sp>
      <p:pic>
        <p:nvPicPr>
          <p:cNvPr id="17" name="Picture 16">
            <a:extLst>
              <a:ext uri="{FF2B5EF4-FFF2-40B4-BE49-F238E27FC236}">
                <a16:creationId xmlns:a16="http://schemas.microsoft.com/office/drawing/2014/main" id="{79CD7FEE-2EF6-4894-B7B3-243E0DC74D52}"/>
              </a:ext>
            </a:extLst>
          </p:cNvPr>
          <p:cNvPicPr>
            <a:picLocks noChangeAspect="1"/>
          </p:cNvPicPr>
          <p:nvPr/>
        </p:nvPicPr>
        <p:blipFill>
          <a:blip r:embed="rId5"/>
          <a:stretch>
            <a:fillRect/>
          </a:stretch>
        </p:blipFill>
        <p:spPr>
          <a:xfrm>
            <a:off x="81209" y="124938"/>
            <a:ext cx="1245560" cy="1213208"/>
          </a:xfrm>
          <a:prstGeom prst="rect">
            <a:avLst/>
          </a:prstGeom>
        </p:spPr>
      </p:pic>
      <p:sp>
        <p:nvSpPr>
          <p:cNvPr id="18" name="Rectangle 17">
            <a:extLst>
              <a:ext uri="{FF2B5EF4-FFF2-40B4-BE49-F238E27FC236}">
                <a16:creationId xmlns:a16="http://schemas.microsoft.com/office/drawing/2014/main" id="{DDB6A855-A659-4BB9-A678-33F788D83F17}"/>
              </a:ext>
            </a:extLst>
          </p:cNvPr>
          <p:cNvSpPr/>
          <p:nvPr/>
        </p:nvSpPr>
        <p:spPr>
          <a:xfrm>
            <a:off x="10071930" y="145341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9" name="Rectangle 18">
            <a:extLst>
              <a:ext uri="{FF2B5EF4-FFF2-40B4-BE49-F238E27FC236}">
                <a16:creationId xmlns:a16="http://schemas.microsoft.com/office/drawing/2014/main" id="{C0921604-76A6-4A28-BB6D-298857FA2194}"/>
              </a:ext>
            </a:extLst>
          </p:cNvPr>
          <p:cNvSpPr/>
          <p:nvPr/>
        </p:nvSpPr>
        <p:spPr>
          <a:xfrm>
            <a:off x="10071930" y="312494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20" name="Rectangle 19">
            <a:extLst>
              <a:ext uri="{FF2B5EF4-FFF2-40B4-BE49-F238E27FC236}">
                <a16:creationId xmlns:a16="http://schemas.microsoft.com/office/drawing/2014/main" id="{22945EF0-C565-40CF-9EE5-61AC6EA53446}"/>
              </a:ext>
            </a:extLst>
          </p:cNvPr>
          <p:cNvSpPr/>
          <p:nvPr/>
        </p:nvSpPr>
        <p:spPr>
          <a:xfrm>
            <a:off x="10071930" y="4796479"/>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21" name="Rounded Rectangle 15">
            <a:extLst>
              <a:ext uri="{FF2B5EF4-FFF2-40B4-BE49-F238E27FC236}">
                <a16:creationId xmlns:a16="http://schemas.microsoft.com/office/drawing/2014/main" id="{0904E840-F81E-443A-B0EF-BA567AEC49CA}"/>
              </a:ext>
            </a:extLst>
          </p:cNvPr>
          <p:cNvSpPr/>
          <p:nvPr/>
        </p:nvSpPr>
        <p:spPr>
          <a:xfrm>
            <a:off x="-2079057" y="124495"/>
            <a:ext cx="1950792" cy="6546364"/>
          </a:xfrm>
          <a:prstGeom prst="roundRect">
            <a:avLst>
              <a:gd name="adj" fmla="val 8620"/>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dirty="0">
                <a:solidFill>
                  <a:srgbClr val="FEC700"/>
                </a:solidFill>
              </a:rPr>
              <a:t>Because we are against a </a:t>
            </a:r>
            <a:r>
              <a:rPr lang="en-GB" b="1" dirty="0">
                <a:solidFill>
                  <a:srgbClr val="FEC700"/>
                </a:solidFill>
              </a:rPr>
              <a:t>tight timeline</a:t>
            </a:r>
            <a:r>
              <a:rPr lang="en-GB" dirty="0">
                <a:solidFill>
                  <a:srgbClr val="FEC700"/>
                </a:solidFill>
              </a:rPr>
              <a:t>, we don’t want to be doing rough work and copying it up later</a:t>
            </a:r>
          </a:p>
          <a:p>
            <a:endParaRPr lang="en-GB" sz="1050" dirty="0">
              <a:solidFill>
                <a:srgbClr val="FEC700"/>
              </a:solidFill>
            </a:endParaRPr>
          </a:p>
          <a:p>
            <a:r>
              <a:rPr lang="en-GB" dirty="0">
                <a:solidFill>
                  <a:srgbClr val="FEC700"/>
                </a:solidFill>
              </a:rPr>
              <a:t>Our presentation must be </a:t>
            </a:r>
            <a:r>
              <a:rPr lang="en-GB" b="1" dirty="0">
                <a:solidFill>
                  <a:srgbClr val="FEC700"/>
                </a:solidFill>
              </a:rPr>
              <a:t>perfect from the start</a:t>
            </a:r>
          </a:p>
          <a:p>
            <a:endParaRPr lang="en-GB" sz="1050" dirty="0">
              <a:solidFill>
                <a:srgbClr val="FEC700"/>
              </a:solidFill>
            </a:endParaRPr>
          </a:p>
          <a:p>
            <a:r>
              <a:rPr lang="en-GB" dirty="0">
                <a:solidFill>
                  <a:srgbClr val="FEC700"/>
                </a:solidFill>
              </a:rPr>
              <a:t>All your work should be done on </a:t>
            </a:r>
            <a:r>
              <a:rPr lang="en-GB" b="1" dirty="0">
                <a:solidFill>
                  <a:srgbClr val="FEC700"/>
                </a:solidFill>
              </a:rPr>
              <a:t>this template </a:t>
            </a:r>
            <a:r>
              <a:rPr lang="en-GB" dirty="0">
                <a:solidFill>
                  <a:srgbClr val="FEC700"/>
                </a:solidFill>
              </a:rPr>
              <a:t>that I will put on the website</a:t>
            </a:r>
          </a:p>
          <a:p>
            <a:endParaRPr lang="en-GB" sz="1050" dirty="0">
              <a:solidFill>
                <a:srgbClr val="FEC700"/>
              </a:solidFill>
            </a:endParaRPr>
          </a:p>
          <a:p>
            <a:r>
              <a:rPr lang="en-GB" dirty="0">
                <a:solidFill>
                  <a:srgbClr val="FEC700"/>
                </a:solidFill>
              </a:rPr>
              <a:t>Drawings can be scanned in, work from other programs can be </a:t>
            </a:r>
            <a:r>
              <a:rPr lang="en-GB" i="1" dirty="0">
                <a:solidFill>
                  <a:srgbClr val="FEC700"/>
                </a:solidFill>
              </a:rPr>
              <a:t>copied &amp; pasted in.</a:t>
            </a:r>
          </a:p>
        </p:txBody>
      </p:sp>
    </p:spTree>
    <p:extLst>
      <p:ext uri="{BB962C8B-B14F-4D97-AF65-F5344CB8AC3E}">
        <p14:creationId xmlns:p14="http://schemas.microsoft.com/office/powerpoint/2010/main" val="343701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0" y="62278"/>
            <a:ext cx="9299610" cy="1415772"/>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endParaRPr lang="en-GB" sz="1600" i="1" dirty="0">
              <a:solidFill>
                <a:srgbClr val="FEC700"/>
              </a:solidFill>
              <a:latin typeface="Impact" panose="020B0806030902050204" pitchFamily="34" charset="0"/>
            </a:endParaRPr>
          </a:p>
          <a:p>
            <a:pPr algn="ctr"/>
            <a:r>
              <a:rPr lang="en-GB" sz="5400" i="1" dirty="0">
                <a:solidFill>
                  <a:srgbClr val="FEC700"/>
                </a:solidFill>
                <a:latin typeface="Impact" panose="020B0806030902050204" pitchFamily="34" charset="0"/>
              </a:rPr>
              <a:t>Reflections and next steps</a:t>
            </a:r>
          </a:p>
        </p:txBody>
      </p:sp>
      <p:sp>
        <p:nvSpPr>
          <p:cNvPr id="3" name="Rounded Rectangle 2"/>
          <p:cNvSpPr/>
          <p:nvPr/>
        </p:nvSpPr>
        <p:spPr>
          <a:xfrm>
            <a:off x="182881" y="1453415"/>
            <a:ext cx="9540676" cy="5265510"/>
          </a:xfrm>
          <a:prstGeom prst="roundRect">
            <a:avLst>
              <a:gd name="adj" fmla="val 3505"/>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u="sng" dirty="0">
                <a:solidFill>
                  <a:srgbClr val="2E2840"/>
                </a:solidFill>
              </a:rPr>
              <a:t>Sub Title</a:t>
            </a:r>
          </a:p>
          <a:p>
            <a:r>
              <a:rPr lang="en-GB" sz="2400" u="sng" dirty="0">
                <a:solidFill>
                  <a:srgbClr val="2E2840"/>
                </a:solidFill>
              </a:rPr>
              <a:t>Text</a:t>
            </a: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endParaRPr lang="en-GB" sz="2400" u="sng" dirty="0">
              <a:solidFill>
                <a:srgbClr val="2E2840"/>
              </a:solidFill>
            </a:endParaRPr>
          </a:p>
          <a:p>
            <a:r>
              <a:rPr lang="en-GB" sz="2400" u="sng" dirty="0">
                <a:solidFill>
                  <a:srgbClr val="2E2840"/>
                </a:solidFill>
              </a:rPr>
              <a:t>Sub Title</a:t>
            </a:r>
          </a:p>
          <a:p>
            <a:r>
              <a:rPr lang="en-GB" sz="2400" u="sng" dirty="0">
                <a:solidFill>
                  <a:srgbClr val="2E2840"/>
                </a:solidFill>
              </a:rPr>
              <a:t>Text</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sp>
        <p:nvSpPr>
          <p:cNvPr id="5" name="Rectangle 4"/>
          <p:cNvSpPr/>
          <p:nvPr/>
        </p:nvSpPr>
        <p:spPr>
          <a:xfrm>
            <a:off x="2476500" y="2967335"/>
            <a:ext cx="4953000" cy="1754326"/>
          </a:xfrm>
          <a:prstGeom prst="rect">
            <a:avLst/>
          </a:prstGeom>
          <a:ln>
            <a:solidFill>
              <a:srgbClr val="E65E15"/>
            </a:solidFill>
            <a:prstDash val="dash"/>
          </a:ln>
        </p:spPr>
        <p:txBody>
          <a:bodyPr wrap="square">
            <a:spAutoFit/>
          </a:bodyPr>
          <a:lstStyle/>
          <a:p>
            <a:r>
              <a:rPr lang="en-US" dirty="0">
                <a:solidFill>
                  <a:srgbClr val="E65E15"/>
                </a:solidFill>
              </a:rPr>
              <a:t>What did you learn whilst working on your project? What did new skills did you learn? What advice would you give someone who wanted to do a STEM project in the same field?</a:t>
            </a:r>
          </a:p>
          <a:p>
            <a:endParaRPr lang="en-US" dirty="0">
              <a:solidFill>
                <a:srgbClr val="E65E15"/>
              </a:solidFill>
            </a:endParaRPr>
          </a:p>
          <a:p>
            <a:r>
              <a:rPr lang="en-GB" dirty="0"/>
              <a:t>350 words max</a:t>
            </a:r>
            <a:endParaRPr lang="en-GB" dirty="0">
              <a:solidFill>
                <a:srgbClr val="E65E15"/>
              </a:solidFill>
            </a:endParaRPr>
          </a:p>
        </p:txBody>
      </p:sp>
      <p:sp>
        <p:nvSpPr>
          <p:cNvPr id="12" name="Rectangle 11"/>
          <p:cNvSpPr/>
          <p:nvPr/>
        </p:nvSpPr>
        <p:spPr>
          <a:xfrm>
            <a:off x="10071930" y="145341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4" name="Rectangle 13"/>
          <p:cNvSpPr/>
          <p:nvPr/>
        </p:nvSpPr>
        <p:spPr>
          <a:xfrm>
            <a:off x="10071930" y="312494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15" name="Rectangle 14"/>
          <p:cNvSpPr/>
          <p:nvPr/>
        </p:nvSpPr>
        <p:spPr>
          <a:xfrm>
            <a:off x="10071930" y="4796479"/>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16" name="Rounded Rectangle 15"/>
          <p:cNvSpPr/>
          <p:nvPr/>
        </p:nvSpPr>
        <p:spPr>
          <a:xfrm>
            <a:off x="-2079057" y="124495"/>
            <a:ext cx="1950792" cy="6546364"/>
          </a:xfrm>
          <a:prstGeom prst="roundRect">
            <a:avLst>
              <a:gd name="adj" fmla="val 8620"/>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dirty="0">
                <a:solidFill>
                  <a:srgbClr val="FEC700"/>
                </a:solidFill>
              </a:rPr>
              <a:t>Because we are against a </a:t>
            </a:r>
            <a:r>
              <a:rPr lang="en-GB" b="1" dirty="0">
                <a:solidFill>
                  <a:srgbClr val="FEC700"/>
                </a:solidFill>
              </a:rPr>
              <a:t>tight timeline</a:t>
            </a:r>
            <a:r>
              <a:rPr lang="en-GB" dirty="0">
                <a:solidFill>
                  <a:srgbClr val="FEC700"/>
                </a:solidFill>
              </a:rPr>
              <a:t>, we don’t want to be doing rough work and copying it up later</a:t>
            </a:r>
          </a:p>
          <a:p>
            <a:endParaRPr lang="en-GB" sz="1050" dirty="0">
              <a:solidFill>
                <a:srgbClr val="FEC700"/>
              </a:solidFill>
            </a:endParaRPr>
          </a:p>
          <a:p>
            <a:r>
              <a:rPr lang="en-GB" dirty="0">
                <a:solidFill>
                  <a:srgbClr val="FEC700"/>
                </a:solidFill>
              </a:rPr>
              <a:t>Our presentation must be </a:t>
            </a:r>
            <a:r>
              <a:rPr lang="en-GB" b="1" dirty="0">
                <a:solidFill>
                  <a:srgbClr val="FEC700"/>
                </a:solidFill>
              </a:rPr>
              <a:t>perfect from the start</a:t>
            </a:r>
          </a:p>
          <a:p>
            <a:endParaRPr lang="en-GB" sz="1050" dirty="0">
              <a:solidFill>
                <a:srgbClr val="FEC700"/>
              </a:solidFill>
            </a:endParaRPr>
          </a:p>
          <a:p>
            <a:r>
              <a:rPr lang="en-GB" dirty="0">
                <a:solidFill>
                  <a:srgbClr val="FEC700"/>
                </a:solidFill>
              </a:rPr>
              <a:t>All your work should be done on </a:t>
            </a:r>
            <a:r>
              <a:rPr lang="en-GB" b="1" dirty="0">
                <a:solidFill>
                  <a:srgbClr val="FEC700"/>
                </a:solidFill>
              </a:rPr>
              <a:t>this template </a:t>
            </a:r>
            <a:r>
              <a:rPr lang="en-GB" dirty="0">
                <a:solidFill>
                  <a:srgbClr val="FEC700"/>
                </a:solidFill>
              </a:rPr>
              <a:t>that I will put on the website</a:t>
            </a:r>
          </a:p>
          <a:p>
            <a:endParaRPr lang="en-GB" sz="1050" dirty="0">
              <a:solidFill>
                <a:srgbClr val="FEC700"/>
              </a:solidFill>
            </a:endParaRPr>
          </a:p>
          <a:p>
            <a:r>
              <a:rPr lang="en-GB" dirty="0">
                <a:solidFill>
                  <a:srgbClr val="FEC700"/>
                </a:solidFill>
              </a:rPr>
              <a:t>Drawings can be scanned in, work from other programs can be </a:t>
            </a:r>
            <a:r>
              <a:rPr lang="en-GB" i="1" dirty="0">
                <a:solidFill>
                  <a:srgbClr val="FEC700"/>
                </a:solidFill>
              </a:rPr>
              <a:t>copied &amp; pasted in.</a:t>
            </a:r>
          </a:p>
        </p:txBody>
      </p:sp>
      <p:pic>
        <p:nvPicPr>
          <p:cNvPr id="17" name="Picture 16">
            <a:extLst>
              <a:ext uri="{FF2B5EF4-FFF2-40B4-BE49-F238E27FC236}">
                <a16:creationId xmlns:a16="http://schemas.microsoft.com/office/drawing/2014/main" id="{6C2FFBD0-0894-42F5-8150-080E43017F0F}"/>
              </a:ext>
            </a:extLst>
          </p:cNvPr>
          <p:cNvPicPr>
            <a:picLocks noChangeAspect="1"/>
          </p:cNvPicPr>
          <p:nvPr/>
        </p:nvPicPr>
        <p:blipFill>
          <a:blip r:embed="rId5"/>
          <a:stretch>
            <a:fillRect/>
          </a:stretch>
        </p:blipFill>
        <p:spPr>
          <a:xfrm>
            <a:off x="81209" y="124938"/>
            <a:ext cx="1245560" cy="1213208"/>
          </a:xfrm>
          <a:prstGeom prst="rect">
            <a:avLst/>
          </a:prstGeom>
        </p:spPr>
      </p:pic>
    </p:spTree>
    <p:extLst>
      <p:ext uri="{BB962C8B-B14F-4D97-AF65-F5344CB8AC3E}">
        <p14:creationId xmlns:p14="http://schemas.microsoft.com/office/powerpoint/2010/main" val="120047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6392" y="0"/>
            <a:ext cx="9299610" cy="1169551"/>
          </a:xfrm>
          <a:prstGeom prst="rect">
            <a:avLst/>
          </a:prstGeom>
          <a:noFill/>
        </p:spPr>
        <p:txBody>
          <a:bodyPr wrap="square" rtlCol="0">
            <a:spAutoFit/>
          </a:bodyPr>
          <a:lstStyle/>
          <a:p>
            <a:pPr algn="r"/>
            <a:r>
              <a:rPr lang="en-GB" sz="1600" i="1" dirty="0">
                <a:solidFill>
                  <a:srgbClr val="FEC700"/>
                </a:solidFill>
                <a:latin typeface="Impact" panose="020B0806030902050204" pitchFamily="34" charset="0"/>
              </a:rPr>
              <a:t>Project Title</a:t>
            </a:r>
          </a:p>
          <a:p>
            <a:pPr algn="ctr"/>
            <a:r>
              <a:rPr lang="en-GB" sz="5400" i="1" dirty="0">
                <a:solidFill>
                  <a:srgbClr val="FEC700"/>
                </a:solidFill>
                <a:latin typeface="Impact" panose="020B0806030902050204" pitchFamily="34" charset="0"/>
              </a:rPr>
              <a:t>SUPPORTING MATERIAL</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751056" y="5241472"/>
            <a:ext cx="943626" cy="943626"/>
          </a:xfrm>
          <a:prstGeom prst="rect">
            <a:avLst/>
          </a:prstGeom>
        </p:spPr>
      </p:pic>
      <p:grpSp>
        <p:nvGrpSpPr>
          <p:cNvPr id="2" name="Group 1"/>
          <p:cNvGrpSpPr/>
          <p:nvPr/>
        </p:nvGrpSpPr>
        <p:grpSpPr>
          <a:xfrm>
            <a:off x="7392637" y="6217514"/>
            <a:ext cx="2211701" cy="501411"/>
            <a:chOff x="6492240" y="6168457"/>
            <a:chExt cx="3258556" cy="753005"/>
          </a:xfrm>
        </p:grpSpPr>
        <p:pic>
          <p:nvPicPr>
            <p:cNvPr id="10" name="Picture 4" descr="Image result for twitter icon"/>
            <p:cNvPicPr>
              <a:picLocks noChangeAspect="1" noChangeArrowheads="1"/>
            </p:cNvPicPr>
            <p:nvPr/>
          </p:nvPicPr>
          <p:blipFill>
            <a:blip r:embed="rId3"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a:off x="7823140" y="6168457"/>
              <a:ext cx="373483" cy="3734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web icon"/>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92240" y="6394329"/>
              <a:ext cx="527133" cy="5271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249926" y="6191960"/>
              <a:ext cx="1500870"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a:t>
              </a:r>
              <a:r>
                <a:rPr lang="en-GB" sz="1200" b="1" dirty="0" err="1">
                  <a:ln w="38100">
                    <a:noFill/>
                  </a:ln>
                  <a:solidFill>
                    <a:srgbClr val="029C1F"/>
                  </a:solidFill>
                  <a:latin typeface="Century Gothic" panose="020B0502020202020204" pitchFamily="34" charset="0"/>
                </a:rPr>
                <a:t>toothillSTEM</a:t>
              </a:r>
              <a:endParaRPr lang="en-GB" sz="1200" b="1" dirty="0">
                <a:ln w="38100">
                  <a:noFill/>
                </a:ln>
                <a:solidFill>
                  <a:srgbClr val="029C1F"/>
                </a:solidFill>
                <a:latin typeface="Century Gothic" panose="020B0502020202020204" pitchFamily="34" charset="0"/>
              </a:endParaRPr>
            </a:p>
          </p:txBody>
        </p:sp>
        <p:sp>
          <p:nvSpPr>
            <p:cNvPr id="9" name="Rectangle 8"/>
            <p:cNvSpPr/>
            <p:nvPr/>
          </p:nvSpPr>
          <p:spPr>
            <a:xfrm>
              <a:off x="6898445" y="6488668"/>
              <a:ext cx="2688294" cy="360610"/>
            </a:xfrm>
            <a:prstGeom prst="rect">
              <a:avLst/>
            </a:prstGeom>
          </p:spPr>
          <p:txBody>
            <a:bodyPr wrap="none">
              <a:spAutoFit/>
            </a:bodyPr>
            <a:lstStyle/>
            <a:p>
              <a:r>
                <a:rPr lang="en-GB" sz="1200" b="1" dirty="0">
                  <a:ln w="38100">
                    <a:noFill/>
                  </a:ln>
                  <a:solidFill>
                    <a:srgbClr val="029C1F"/>
                  </a:solidFill>
                  <a:latin typeface="Century Gothic" panose="020B0502020202020204" pitchFamily="34" charset="0"/>
                </a:rPr>
                <a:t>toothillschool.co.uk/STEM</a:t>
              </a:r>
              <a:endParaRPr lang="en-GB" sz="1200" dirty="0">
                <a:ln w="38100">
                  <a:noFill/>
                </a:ln>
                <a:solidFill>
                  <a:srgbClr val="029C1F"/>
                </a:solidFill>
              </a:endParaRPr>
            </a:p>
          </p:txBody>
        </p:sp>
      </p:grpSp>
      <p:grpSp>
        <p:nvGrpSpPr>
          <p:cNvPr id="5" name="Group 4"/>
          <p:cNvGrpSpPr/>
          <p:nvPr/>
        </p:nvGrpSpPr>
        <p:grpSpPr>
          <a:xfrm>
            <a:off x="895906" y="1415115"/>
            <a:ext cx="7247066" cy="4904737"/>
            <a:chOff x="1165414" y="1580555"/>
            <a:chExt cx="4759531" cy="3221200"/>
          </a:xfrm>
        </p:grpSpPr>
        <p:sp>
          <p:nvSpPr>
            <p:cNvPr id="6" name="Rectangle 5"/>
            <p:cNvSpPr/>
            <p:nvPr/>
          </p:nvSpPr>
          <p:spPr>
            <a:xfrm>
              <a:off x="1165414" y="158055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sp>
          <p:nvSpPr>
            <p:cNvPr id="15" name="Rectangle 14"/>
            <p:cNvSpPr/>
            <p:nvPr/>
          </p:nvSpPr>
          <p:spPr>
            <a:xfrm>
              <a:off x="1165414" y="325208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Diagrams</a:t>
              </a:r>
            </a:p>
          </p:txBody>
        </p:sp>
        <p:sp>
          <p:nvSpPr>
            <p:cNvPr id="16" name="Rectangle 15"/>
            <p:cNvSpPr/>
            <p:nvPr/>
          </p:nvSpPr>
          <p:spPr>
            <a:xfrm>
              <a:off x="3604499" y="1580555"/>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Drawings</a:t>
              </a:r>
            </a:p>
          </p:txBody>
        </p:sp>
        <p:sp>
          <p:nvSpPr>
            <p:cNvPr id="18" name="Rectangle 17"/>
            <p:cNvSpPr/>
            <p:nvPr/>
          </p:nvSpPr>
          <p:spPr>
            <a:xfrm>
              <a:off x="3634132" y="3252087"/>
              <a:ext cx="2290813" cy="1549668"/>
            </a:xfrm>
            <a:prstGeom prst="rect">
              <a:avLst/>
            </a:prstGeom>
            <a:solidFill>
              <a:schemeClr val="bg1"/>
            </a:solidFill>
            <a:ln w="57150">
              <a:solidFill>
                <a:srgbClr val="FEC7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400" b="1" dirty="0">
                  <a:solidFill>
                    <a:srgbClr val="FEC700"/>
                  </a:solidFill>
                </a:rPr>
                <a:t>Photos</a:t>
              </a:r>
            </a:p>
          </p:txBody>
        </p:sp>
      </p:grpSp>
      <p:sp>
        <p:nvSpPr>
          <p:cNvPr id="12" name="Rectangle 2"/>
          <p:cNvSpPr>
            <a:spLocks noChangeArrowheads="1"/>
          </p:cNvSpPr>
          <p:nvPr/>
        </p:nvSpPr>
        <p:spPr bwMode="auto">
          <a:xfrm>
            <a:off x="-2191255" y="-1402242"/>
            <a:ext cx="2117782" cy="10015461"/>
          </a:xfrm>
          <a:prstGeom prst="rect">
            <a:avLst/>
          </a:prstGeom>
          <a:solidFill>
            <a:srgbClr val="FFFFFF"/>
          </a:solidFill>
          <a:ln w="28575">
            <a:solidFill>
              <a:srgbClr val="FEC7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3174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dirty="0"/>
              <a:t>If you have any supporting materials such as photos, illustrations, graphs or tables you would like judges to see and consider whilst scoring your work, please upload these below.</a:t>
            </a:r>
          </a:p>
          <a:p>
            <a:r>
              <a:rPr lang="en-US" dirty="0"/>
              <a:t>You may provide up to 6 supporting materials for judges to review alongside your project entry. Please provide these in one of the following formats: PDF, PPT, JPEG. </a:t>
            </a:r>
            <a:r>
              <a:rPr lang="en-US" b="1" dirty="0"/>
              <a:t>Please do not upload a project report instead of completing the above sections, as these will not be scored.</a:t>
            </a:r>
            <a:endParaRPr lang="en-US" dirty="0"/>
          </a:p>
          <a:p>
            <a:r>
              <a:rPr lang="en-US" dirty="0"/>
              <a:t>Where possible please clearly label each supporting material so judges know what you are trying to show them, and how this relates to your project entry.</a:t>
            </a:r>
          </a:p>
        </p:txBody>
      </p:sp>
      <p:pic>
        <p:nvPicPr>
          <p:cNvPr id="17" name="Picture 16">
            <a:extLst>
              <a:ext uri="{FF2B5EF4-FFF2-40B4-BE49-F238E27FC236}">
                <a16:creationId xmlns:a16="http://schemas.microsoft.com/office/drawing/2014/main" id="{D6537129-7131-4B60-BCBF-7FE3BCA4E0EE}"/>
              </a:ext>
            </a:extLst>
          </p:cNvPr>
          <p:cNvPicPr>
            <a:picLocks noChangeAspect="1"/>
          </p:cNvPicPr>
          <p:nvPr/>
        </p:nvPicPr>
        <p:blipFill>
          <a:blip r:embed="rId5"/>
          <a:stretch>
            <a:fillRect/>
          </a:stretch>
        </p:blipFill>
        <p:spPr>
          <a:xfrm>
            <a:off x="81209" y="124938"/>
            <a:ext cx="1245560" cy="1213208"/>
          </a:xfrm>
          <a:prstGeom prst="rect">
            <a:avLst/>
          </a:prstGeom>
        </p:spPr>
      </p:pic>
    </p:spTree>
    <p:extLst>
      <p:ext uri="{BB962C8B-B14F-4D97-AF65-F5344CB8AC3E}">
        <p14:creationId xmlns:p14="http://schemas.microsoft.com/office/powerpoint/2010/main" val="12504804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EF326740366C44BD6236D22BD9D749" ma:contentTypeVersion="14" ma:contentTypeDescription="Create a new document." ma:contentTypeScope="" ma:versionID="41072f023fb1f9ce8009d12b878f9ffc">
  <xsd:schema xmlns:xsd="http://www.w3.org/2001/XMLSchema" xmlns:xs="http://www.w3.org/2001/XMLSchema" xmlns:p="http://schemas.microsoft.com/office/2006/metadata/properties" xmlns:ns3="bc21f4b9-d175-4469-8bd8-6dcc04b8e0ca" xmlns:ns4="81c9d397-aed5-4c5f-9814-b17ba364e030" targetNamespace="http://schemas.microsoft.com/office/2006/metadata/properties" ma:root="true" ma:fieldsID="04b1702a7181f54d8ea85d024ae2f90d" ns3:_="" ns4:_="">
    <xsd:import namespace="bc21f4b9-d175-4469-8bd8-6dcc04b8e0ca"/>
    <xsd:import namespace="81c9d397-aed5-4c5f-9814-b17ba364e0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21f4b9-d175-4469-8bd8-6dcc04b8e0c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c9d397-aed5-4c5f-9814-b17ba364e03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B57BE-B00D-4FB7-BEA3-75F08D49ECEC}">
  <ds:schemaRefs>
    <ds:schemaRef ds:uri="http://schemas.microsoft.com/sharepoint/v3/contenttype/forms"/>
  </ds:schemaRefs>
</ds:datastoreItem>
</file>

<file path=customXml/itemProps2.xml><?xml version="1.0" encoding="utf-8"?>
<ds:datastoreItem xmlns:ds="http://schemas.openxmlformats.org/officeDocument/2006/customXml" ds:itemID="{55E473A5-5241-4015-8764-4DC51267B6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21f4b9-d175-4469-8bd8-6dcc04b8e0ca"/>
    <ds:schemaRef ds:uri="81c9d397-aed5-4c5f-9814-b17ba364e0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7D1FE3-9F50-4229-9082-F27201AE9930}">
  <ds:schemaRefs>
    <ds:schemaRef ds:uri="http://purl.org/dc/elements/1.1/"/>
    <ds:schemaRef ds:uri="http://purl.org/dc/terms/"/>
    <ds:schemaRef ds:uri="http://schemas.microsoft.com/office/2006/documentManagement/types"/>
    <ds:schemaRef ds:uri="bc21f4b9-d175-4469-8bd8-6dcc04b8e0ca"/>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81c9d397-aed5-4c5f-9814-b17ba364e030"/>
  </ds:schemaRefs>
</ds:datastoreItem>
</file>

<file path=docProps/app.xml><?xml version="1.0" encoding="utf-8"?>
<Properties xmlns="http://schemas.openxmlformats.org/officeDocument/2006/extended-properties" xmlns:vt="http://schemas.openxmlformats.org/officeDocument/2006/docPropsVTypes">
  <Template>Office Theme</Template>
  <TotalTime>1443</TotalTime>
  <Words>812</Words>
  <Application>Microsoft Office PowerPoint</Application>
  <PresentationFormat>A4 Paper (210x297 mm)</PresentationFormat>
  <Paragraphs>162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Century Gothic</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Torch Academy Gateway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Technology Engineering Maths Enrichment Opportunities</dc:title>
  <dc:creator>Richard Walters</dc:creator>
  <cp:lastModifiedBy>R Walters Staff 8914404</cp:lastModifiedBy>
  <cp:revision>42</cp:revision>
  <cp:lastPrinted>2019-09-12T14:02:36Z</cp:lastPrinted>
  <dcterms:created xsi:type="dcterms:W3CDTF">2017-09-13T17:07:51Z</dcterms:created>
  <dcterms:modified xsi:type="dcterms:W3CDTF">2022-12-01T09:47:30Z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0x010100DDEF326740366C44BD6236D22BD9D749</vt:lpwstr>
  </property>
</Properties>
</file>