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64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F21"/>
    <a:srgbClr val="1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46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1B31B-3200-453E-AF5E-085C31915246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5CCBE-2D8E-4E47-8551-A003B987C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3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449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947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052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058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961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55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22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27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09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8631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0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27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5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64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51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45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02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DF626-03E8-44D1-BB15-81393D6DBFA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02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431800"/>
            <a:ext cx="5384800" cy="2298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School:	</a:t>
            </a: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Toot Hill School, </a:t>
            </a:r>
          </a:p>
          <a:p>
            <a:r>
              <a:rPr lang="en-GB" sz="1600" dirty="0">
                <a:solidFill>
                  <a:srgbClr val="1A8053"/>
                </a:solidFill>
                <a:latin typeface="Century Gothic" panose="020B0502020202020204" pitchFamily="34" charset="0"/>
              </a:rPr>
              <a:t>	</a:t>
            </a: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	Bingham, Nottinghamshire</a:t>
            </a:r>
          </a:p>
          <a:p>
            <a:endParaRPr lang="en-GB" sz="1600" b="1" dirty="0" smtClean="0">
              <a:solidFill>
                <a:srgbClr val="1A8053"/>
              </a:solidFill>
              <a:latin typeface="Century Gothic" panose="020B0502020202020204" pitchFamily="34" charset="0"/>
            </a:endParaRPr>
          </a:p>
          <a:p>
            <a:r>
              <a:rPr lang="en-GB" sz="1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Team members: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Name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Name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Name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Name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>
                <a:solidFill>
                  <a:srgbClr val="1A8053"/>
                </a:solidFill>
                <a:latin typeface="Century Gothic" panose="020B0502020202020204" pitchFamily="34" charset="0"/>
              </a:rPr>
              <a:t>Name</a:t>
            </a: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 </a:t>
            </a:r>
            <a:endParaRPr lang="en-GB" sz="1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81000" y="2882900"/>
            <a:ext cx="9194800" cy="1238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Project Title:</a:t>
            </a:r>
          </a:p>
          <a:p>
            <a:pPr algn="ctr"/>
            <a:r>
              <a:rPr lang="en-GB" sz="54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  <a:endParaRPr lang="en-GB" sz="5400" b="1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00" y="825500"/>
            <a:ext cx="1727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717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875898"/>
            <a:ext cx="9118600" cy="514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Describe the energy 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problem</a:t>
            </a:r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 a city in 2050 will face </a:t>
            </a:r>
            <a:endParaRPr lang="en-GB" sz="2000" b="1" dirty="0" smtClean="0">
              <a:solidFill>
                <a:srgbClr val="1A8053"/>
              </a:solidFill>
              <a:latin typeface="Century Gothic" panose="020B0502020202020204" pitchFamily="34" charset="0"/>
            </a:endParaRPr>
          </a:p>
          <a:p>
            <a:r>
              <a:rPr lang="en-GB" sz="20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(</a:t>
            </a:r>
            <a:r>
              <a:rPr lang="en-GB" sz="2000" dirty="0">
                <a:solidFill>
                  <a:srgbClr val="1A8053"/>
                </a:solidFill>
                <a:latin typeface="Century Gothic" panose="020B0502020202020204" pitchFamily="34" charset="0"/>
              </a:rPr>
              <a:t>that your bright idea will solve) </a:t>
            </a:r>
            <a:endParaRPr lang="en-GB" sz="20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9" y="6238708"/>
            <a:ext cx="533400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028" l="55673" r="100000">
                        <a14:foregroundMark x1="67596" y1="17917" x2="67596" y2="17917"/>
                        <a14:foregroundMark x1="72692" y1="19028" x2="72692" y2="19028"/>
                        <a14:foregroundMark x1="78942" y1="18750" x2="78942" y2="18750"/>
                        <a14:foregroundMark x1="81827" y1="17639" x2="81827" y2="17639"/>
                        <a14:foregroundMark x1="87692" y1="17778" x2="87692" y2="17778"/>
                        <a14:foregroundMark x1="67308" y1="9583" x2="67308" y2="9583"/>
                        <a14:foregroundMark x1="69135" y1="9167" x2="69135" y2="9167"/>
                        <a14:foregroundMark x1="72019" y1="9028" x2="72019" y2="9028"/>
                        <a14:foregroundMark x1="70865" y1="7639" x2="70865" y2="7639"/>
                        <a14:foregroundMark x1="72885" y1="11111" x2="72885" y2="11111"/>
                        <a14:foregroundMark x1="72981" y1="9306" x2="72981" y2="9306"/>
                        <a14:foregroundMark x1="66538" y1="7361" x2="66538" y2="7361"/>
                        <a14:foregroundMark x1="77019" y1="24861" x2="77019" y2="24861"/>
                        <a14:foregroundMark x1="79904" y1="24861" x2="79904" y2="24861"/>
                        <a14:foregroundMark x1="87115" y1="25556" x2="87115" y2="25556"/>
                        <a14:foregroundMark x1="90577" y1="25694" x2="90577" y2="25694"/>
                        <a14:foregroundMark x1="72981" y1="33750" x2="72981" y2="33750"/>
                        <a14:foregroundMark x1="74423" y1="34583" x2="74423" y2="34583"/>
                        <a14:foregroundMark x1="77885" y1="34583" x2="77885" y2="34583"/>
                        <a14:foregroundMark x1="80385" y1="34306" x2="80385" y2="34306"/>
                        <a14:foregroundMark x1="82404" y1="34444" x2="82404" y2="34444"/>
                        <a14:foregroundMark x1="84135" y1="34583" x2="84135" y2="34583"/>
                        <a14:foregroundMark x1="86058" y1="34722" x2="86058" y2="34722"/>
                        <a14:foregroundMark x1="89135" y1="35000" x2="89135" y2="35000"/>
                        <a14:foregroundMark x1="92404" y1="34722" x2="92404" y2="3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44" r="-1" b="56852"/>
          <a:stretch/>
        </p:blipFill>
        <p:spPr>
          <a:xfrm>
            <a:off x="6576328" y="6152816"/>
            <a:ext cx="1068369" cy="7051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96335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62025"/>
            <a:ext cx="9118600" cy="6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Problem</a:t>
            </a:r>
            <a:endParaRPr lang="en-GB" sz="3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954252"/>
            <a:ext cx="9906000" cy="8072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0" y="0"/>
            <a:ext cx="1748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(200 words </a:t>
            </a:r>
            <a:r>
              <a:rPr lang="en-GB" dirty="0" smtClean="0"/>
              <a:t>max)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338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875898"/>
            <a:ext cx="9118600" cy="514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950" b="1" dirty="0">
                <a:solidFill>
                  <a:srgbClr val="1A8053"/>
                </a:solidFill>
                <a:latin typeface="Century Gothic" panose="020B0502020202020204" pitchFamily="34" charset="0"/>
              </a:rPr>
              <a:t>Describe your </a:t>
            </a:r>
            <a:r>
              <a:rPr lang="en-GB" sz="1950" b="1" dirty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bright idea </a:t>
            </a:r>
            <a:r>
              <a:rPr lang="en-GB" sz="1950" b="1" dirty="0">
                <a:solidFill>
                  <a:srgbClr val="1A8053"/>
                </a:solidFill>
                <a:latin typeface="Century Gothic" panose="020B0502020202020204" pitchFamily="34" charset="0"/>
              </a:rPr>
              <a:t>– how will it solve the problem you’ve </a:t>
            </a:r>
            <a:r>
              <a:rPr lang="en-GB" sz="195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outlined?</a:t>
            </a:r>
            <a:endParaRPr lang="en-GB" sz="195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9" y="6238708"/>
            <a:ext cx="533400" cy="53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96335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62025"/>
            <a:ext cx="9118600" cy="6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Bright Idea</a:t>
            </a:r>
            <a:endParaRPr lang="en-GB" sz="3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028" l="55673" r="100000">
                        <a14:foregroundMark x1="67596" y1="17917" x2="67596" y2="17917"/>
                        <a14:foregroundMark x1="72692" y1="19028" x2="72692" y2="19028"/>
                        <a14:foregroundMark x1="78942" y1="18750" x2="78942" y2="18750"/>
                        <a14:foregroundMark x1="81827" y1="17639" x2="81827" y2="17639"/>
                        <a14:foregroundMark x1="87692" y1="17778" x2="87692" y2="17778"/>
                        <a14:foregroundMark x1="67308" y1="9583" x2="67308" y2="9583"/>
                        <a14:foregroundMark x1="69135" y1="9167" x2="69135" y2="9167"/>
                        <a14:foregroundMark x1="72019" y1="9028" x2="72019" y2="9028"/>
                        <a14:foregroundMark x1="70865" y1="7639" x2="70865" y2="7639"/>
                        <a14:foregroundMark x1="72885" y1="11111" x2="72885" y2="11111"/>
                        <a14:foregroundMark x1="72981" y1="9306" x2="72981" y2="9306"/>
                        <a14:foregroundMark x1="66538" y1="7361" x2="66538" y2="7361"/>
                        <a14:foregroundMark x1="77019" y1="24861" x2="77019" y2="24861"/>
                        <a14:foregroundMark x1="79904" y1="24861" x2="79904" y2="24861"/>
                        <a14:foregroundMark x1="87115" y1="25556" x2="87115" y2="25556"/>
                        <a14:foregroundMark x1="90577" y1="25694" x2="90577" y2="25694"/>
                        <a14:foregroundMark x1="72981" y1="33750" x2="72981" y2="33750"/>
                        <a14:foregroundMark x1="74423" y1="34583" x2="74423" y2="34583"/>
                        <a14:foregroundMark x1="77885" y1="34583" x2="77885" y2="34583"/>
                        <a14:foregroundMark x1="80385" y1="34306" x2="80385" y2="34306"/>
                        <a14:foregroundMark x1="82404" y1="34444" x2="82404" y2="34444"/>
                        <a14:foregroundMark x1="84135" y1="34583" x2="84135" y2="34583"/>
                        <a14:foregroundMark x1="86058" y1="34722" x2="86058" y2="34722"/>
                        <a14:foregroundMark x1="89135" y1="35000" x2="89135" y2="35000"/>
                        <a14:foregroundMark x1="92404" y1="34722" x2="92404" y2="3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44" r="-1" b="56852"/>
          <a:stretch/>
        </p:blipFill>
        <p:spPr>
          <a:xfrm>
            <a:off x="6576328" y="6152816"/>
            <a:ext cx="1068369" cy="705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991017"/>
            <a:ext cx="9937864" cy="22067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0" y="0"/>
            <a:ext cx="1748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(300 words max)</a:t>
            </a:r>
          </a:p>
        </p:txBody>
      </p:sp>
    </p:spTree>
    <p:extLst>
      <p:ext uri="{BB962C8B-B14F-4D97-AF65-F5344CB8AC3E}">
        <p14:creationId xmlns:p14="http://schemas.microsoft.com/office/powerpoint/2010/main" val="666010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875898"/>
            <a:ext cx="9118600" cy="514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Tell </a:t>
            </a:r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us about the 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research</a:t>
            </a:r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you did. Reference the sources you used during your </a:t>
            </a:r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research and </a:t>
            </a:r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any scientific theories that support your </a:t>
            </a:r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idea</a:t>
            </a:r>
            <a:endParaRPr lang="en-GB" sz="20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9" y="6238708"/>
            <a:ext cx="533400" cy="53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96335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62025"/>
            <a:ext cx="9118600" cy="6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Research</a:t>
            </a:r>
            <a:endParaRPr lang="en-GB" sz="3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028" l="55673" r="100000">
                        <a14:foregroundMark x1="67596" y1="17917" x2="67596" y2="17917"/>
                        <a14:foregroundMark x1="72692" y1="19028" x2="72692" y2="19028"/>
                        <a14:foregroundMark x1="78942" y1="18750" x2="78942" y2="18750"/>
                        <a14:foregroundMark x1="81827" y1="17639" x2="81827" y2="17639"/>
                        <a14:foregroundMark x1="87692" y1="17778" x2="87692" y2="17778"/>
                        <a14:foregroundMark x1="67308" y1="9583" x2="67308" y2="9583"/>
                        <a14:foregroundMark x1="69135" y1="9167" x2="69135" y2="9167"/>
                        <a14:foregroundMark x1="72019" y1="9028" x2="72019" y2="9028"/>
                        <a14:foregroundMark x1="70865" y1="7639" x2="70865" y2="7639"/>
                        <a14:foregroundMark x1="72885" y1="11111" x2="72885" y2="11111"/>
                        <a14:foregroundMark x1="72981" y1="9306" x2="72981" y2="9306"/>
                        <a14:foregroundMark x1="66538" y1="7361" x2="66538" y2="7361"/>
                        <a14:foregroundMark x1="77019" y1="24861" x2="77019" y2="24861"/>
                        <a14:foregroundMark x1="79904" y1="24861" x2="79904" y2="24861"/>
                        <a14:foregroundMark x1="87115" y1="25556" x2="87115" y2="25556"/>
                        <a14:foregroundMark x1="90577" y1="25694" x2="90577" y2="25694"/>
                        <a14:foregroundMark x1="72981" y1="33750" x2="72981" y2="33750"/>
                        <a14:foregroundMark x1="74423" y1="34583" x2="74423" y2="34583"/>
                        <a14:foregroundMark x1="77885" y1="34583" x2="77885" y2="34583"/>
                        <a14:foregroundMark x1="80385" y1="34306" x2="80385" y2="34306"/>
                        <a14:foregroundMark x1="82404" y1="34444" x2="82404" y2="34444"/>
                        <a14:foregroundMark x1="84135" y1="34583" x2="84135" y2="34583"/>
                        <a14:foregroundMark x1="86058" y1="34722" x2="86058" y2="34722"/>
                        <a14:foregroundMark x1="89135" y1="35000" x2="89135" y2="35000"/>
                        <a14:foregroundMark x1="92404" y1="34722" x2="92404" y2="3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44" r="-1" b="56852"/>
          <a:stretch/>
        </p:blipFill>
        <p:spPr>
          <a:xfrm>
            <a:off x="6576328" y="6152816"/>
            <a:ext cx="1068369" cy="705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943892"/>
            <a:ext cx="9906000" cy="14076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880600" y="0"/>
            <a:ext cx="1748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(200 words max)</a:t>
            </a:r>
          </a:p>
        </p:txBody>
      </p:sp>
    </p:spTree>
    <p:extLst>
      <p:ext uri="{BB962C8B-B14F-4D97-AF65-F5344CB8AC3E}">
        <p14:creationId xmlns:p14="http://schemas.microsoft.com/office/powerpoint/2010/main" val="2237623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875898"/>
            <a:ext cx="9118600" cy="514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Did you consider other solutions? Why is this idea the best solution to solve this problem?</a:t>
            </a:r>
            <a:endParaRPr lang="en-GB" sz="20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9" y="6238708"/>
            <a:ext cx="533400" cy="53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96335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62025"/>
            <a:ext cx="9118600" cy="6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Other </a:t>
            </a:r>
            <a:r>
              <a:rPr lang="en-GB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Solutions</a:t>
            </a:r>
            <a:endParaRPr lang="en-GB" sz="3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028" l="55673" r="100000">
                        <a14:foregroundMark x1="67596" y1="17917" x2="67596" y2="17917"/>
                        <a14:foregroundMark x1="72692" y1="19028" x2="72692" y2="19028"/>
                        <a14:foregroundMark x1="78942" y1="18750" x2="78942" y2="18750"/>
                        <a14:foregroundMark x1="81827" y1="17639" x2="81827" y2="17639"/>
                        <a14:foregroundMark x1="87692" y1="17778" x2="87692" y2="17778"/>
                        <a14:foregroundMark x1="67308" y1="9583" x2="67308" y2="9583"/>
                        <a14:foregroundMark x1="69135" y1="9167" x2="69135" y2="9167"/>
                        <a14:foregroundMark x1="72019" y1="9028" x2="72019" y2="9028"/>
                        <a14:foregroundMark x1="70865" y1="7639" x2="70865" y2="7639"/>
                        <a14:foregroundMark x1="72885" y1="11111" x2="72885" y2="11111"/>
                        <a14:foregroundMark x1="72981" y1="9306" x2="72981" y2="9306"/>
                        <a14:foregroundMark x1="66538" y1="7361" x2="66538" y2="7361"/>
                        <a14:foregroundMark x1="77019" y1="24861" x2="77019" y2="24861"/>
                        <a14:foregroundMark x1="79904" y1="24861" x2="79904" y2="24861"/>
                        <a14:foregroundMark x1="87115" y1="25556" x2="87115" y2="25556"/>
                        <a14:foregroundMark x1="90577" y1="25694" x2="90577" y2="25694"/>
                        <a14:foregroundMark x1="72981" y1="33750" x2="72981" y2="33750"/>
                        <a14:foregroundMark x1="74423" y1="34583" x2="74423" y2="34583"/>
                        <a14:foregroundMark x1="77885" y1="34583" x2="77885" y2="34583"/>
                        <a14:foregroundMark x1="80385" y1="34306" x2="80385" y2="34306"/>
                        <a14:foregroundMark x1="82404" y1="34444" x2="82404" y2="34444"/>
                        <a14:foregroundMark x1="84135" y1="34583" x2="84135" y2="34583"/>
                        <a14:foregroundMark x1="86058" y1="34722" x2="86058" y2="34722"/>
                        <a14:foregroundMark x1="89135" y1="35000" x2="89135" y2="35000"/>
                        <a14:foregroundMark x1="92404" y1="34722" x2="92404" y2="3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44" r="-1" b="56852"/>
          <a:stretch/>
        </p:blipFill>
        <p:spPr>
          <a:xfrm>
            <a:off x="6576328" y="6152816"/>
            <a:ext cx="1068369" cy="705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943892"/>
            <a:ext cx="9906000" cy="157321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0" y="0"/>
            <a:ext cx="1748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(200 words </a:t>
            </a:r>
            <a:r>
              <a:rPr lang="en-GB" dirty="0" smtClean="0"/>
              <a:t>max)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111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875898"/>
            <a:ext cx="9118600" cy="514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Describe how you planned and managed your project as a team </a:t>
            </a:r>
            <a:endParaRPr lang="en-GB" sz="20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9" y="6238708"/>
            <a:ext cx="533400" cy="53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96335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62025"/>
            <a:ext cx="9118600" cy="6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Process</a:t>
            </a:r>
            <a:endParaRPr lang="en-GB" sz="3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028" l="55673" r="100000">
                        <a14:foregroundMark x1="67596" y1="17917" x2="67596" y2="17917"/>
                        <a14:foregroundMark x1="72692" y1="19028" x2="72692" y2="19028"/>
                        <a14:foregroundMark x1="78942" y1="18750" x2="78942" y2="18750"/>
                        <a14:foregroundMark x1="81827" y1="17639" x2="81827" y2="17639"/>
                        <a14:foregroundMark x1="87692" y1="17778" x2="87692" y2="17778"/>
                        <a14:foregroundMark x1="67308" y1="9583" x2="67308" y2="9583"/>
                        <a14:foregroundMark x1="69135" y1="9167" x2="69135" y2="9167"/>
                        <a14:foregroundMark x1="72019" y1="9028" x2="72019" y2="9028"/>
                        <a14:foregroundMark x1="70865" y1="7639" x2="70865" y2="7639"/>
                        <a14:foregroundMark x1="72885" y1="11111" x2="72885" y2="11111"/>
                        <a14:foregroundMark x1="72981" y1="9306" x2="72981" y2="9306"/>
                        <a14:foregroundMark x1="66538" y1="7361" x2="66538" y2="7361"/>
                        <a14:foregroundMark x1="77019" y1="24861" x2="77019" y2="24861"/>
                        <a14:foregroundMark x1="79904" y1="24861" x2="79904" y2="24861"/>
                        <a14:foregroundMark x1="87115" y1="25556" x2="87115" y2="25556"/>
                        <a14:foregroundMark x1="90577" y1="25694" x2="90577" y2="25694"/>
                        <a14:foregroundMark x1="72981" y1="33750" x2="72981" y2="33750"/>
                        <a14:foregroundMark x1="74423" y1="34583" x2="74423" y2="34583"/>
                        <a14:foregroundMark x1="77885" y1="34583" x2="77885" y2="34583"/>
                        <a14:foregroundMark x1="80385" y1="34306" x2="80385" y2="34306"/>
                        <a14:foregroundMark x1="82404" y1="34444" x2="82404" y2="34444"/>
                        <a14:foregroundMark x1="84135" y1="34583" x2="84135" y2="34583"/>
                        <a14:foregroundMark x1="86058" y1="34722" x2="86058" y2="34722"/>
                        <a14:foregroundMark x1="89135" y1="35000" x2="89135" y2="35000"/>
                        <a14:foregroundMark x1="92404" y1="34722" x2="92404" y2="3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44" r="-1" b="56852"/>
          <a:stretch/>
        </p:blipFill>
        <p:spPr>
          <a:xfrm>
            <a:off x="6576328" y="6152816"/>
            <a:ext cx="1068369" cy="705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2700" y="6992020"/>
            <a:ext cx="9906000" cy="13925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0" y="0"/>
            <a:ext cx="1748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(150 words </a:t>
            </a:r>
            <a:r>
              <a:rPr lang="en-GB" dirty="0" smtClean="0"/>
              <a:t>max)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551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168</Words>
  <Application>Microsoft Office PowerPoint</Application>
  <PresentationFormat>A4 Paper (210x297 mm)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Walters</dc:creator>
  <cp:lastModifiedBy>Richard Walters</cp:lastModifiedBy>
  <cp:revision>14</cp:revision>
  <dcterms:created xsi:type="dcterms:W3CDTF">2017-11-22T15:51:37Z</dcterms:created>
  <dcterms:modified xsi:type="dcterms:W3CDTF">2018-11-27T08:00:23Z</dcterms:modified>
</cp:coreProperties>
</file>