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9"/>
  </p:notesMasterIdLst>
  <p:sldIdLst>
    <p:sldId id="257" r:id="rId2"/>
    <p:sldId id="258" r:id="rId3"/>
    <p:sldId id="260" r:id="rId4"/>
    <p:sldId id="261" r:id="rId5"/>
    <p:sldId id="262" r:id="rId6"/>
    <p:sldId id="264" r:id="rId7"/>
    <p:sldId id="265" r:id="rId8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CF21"/>
    <a:srgbClr val="1A80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1076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51B31B-3200-453E-AF5E-085C31915246}" type="datetimeFigureOut">
              <a:rPr lang="en-GB" smtClean="0"/>
              <a:t>29/11/2017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F5CCBE-2D8E-4E47-8551-A003B987CC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95334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00150" y="1143000"/>
            <a:ext cx="44577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799493-6412-4470-9830-D005B358D66E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54498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00150" y="1143000"/>
            <a:ext cx="44577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799493-6412-4470-9830-D005B358D66E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79470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00150" y="1143000"/>
            <a:ext cx="44577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799493-6412-4470-9830-D005B358D66E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40527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00150" y="1143000"/>
            <a:ext cx="44577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799493-6412-4470-9830-D005B358D66E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20585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00150" y="1143000"/>
            <a:ext cx="44577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799493-6412-4470-9830-D005B358D66E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19617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00150" y="1143000"/>
            <a:ext cx="44577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799493-6412-4470-9830-D005B358D66E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75522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00150" y="1143000"/>
            <a:ext cx="44577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799493-6412-4470-9830-D005B358D66E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63081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DF626-03E8-44D1-BB15-81393D6DBFA5}" type="datetimeFigureOut">
              <a:rPr lang="en-GB" smtClean="0"/>
              <a:t>29/11/2017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DF1C7-76F2-4953-96C0-EDCBB7A831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7221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DF626-03E8-44D1-BB15-81393D6DBFA5}" type="datetimeFigureOut">
              <a:rPr lang="en-GB" smtClean="0"/>
              <a:t>29/11/2017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DF1C7-76F2-4953-96C0-EDCBB7A831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7275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DF626-03E8-44D1-BB15-81393D6DBFA5}" type="datetimeFigureOut">
              <a:rPr lang="en-GB" smtClean="0"/>
              <a:t>29/11/2017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DF1C7-76F2-4953-96C0-EDCBB7A831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70998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lank - o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76863162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DF626-03E8-44D1-BB15-81393D6DBFA5}" type="datetimeFigureOut">
              <a:rPr lang="en-GB" smtClean="0"/>
              <a:t>29/11/2017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DF1C7-76F2-4953-96C0-EDCBB7A831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1601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DF626-03E8-44D1-BB15-81393D6DBFA5}" type="datetimeFigureOut">
              <a:rPr lang="en-GB" smtClean="0"/>
              <a:t>29/11/2017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DF1C7-76F2-4953-96C0-EDCBB7A831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7271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DF626-03E8-44D1-BB15-81393D6DBFA5}" type="datetimeFigureOut">
              <a:rPr lang="en-GB" smtClean="0"/>
              <a:t>29/11/2017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DF1C7-76F2-4953-96C0-EDCBB7A831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2255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DF626-03E8-44D1-BB15-81393D6DBFA5}" type="datetimeFigureOut">
              <a:rPr lang="en-GB" smtClean="0"/>
              <a:t>29/11/2017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DF1C7-76F2-4953-96C0-EDCBB7A831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4642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DF626-03E8-44D1-BB15-81393D6DBFA5}" type="datetimeFigureOut">
              <a:rPr lang="en-GB" smtClean="0"/>
              <a:t>29/11/2017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DF1C7-76F2-4953-96C0-EDCBB7A831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7516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DF626-03E8-44D1-BB15-81393D6DBFA5}" type="datetimeFigureOut">
              <a:rPr lang="en-GB" smtClean="0"/>
              <a:t>29/11/2017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DF1C7-76F2-4953-96C0-EDCBB7A831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75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DF626-03E8-44D1-BB15-81393D6DBFA5}" type="datetimeFigureOut">
              <a:rPr lang="en-GB" smtClean="0"/>
              <a:t>29/11/2017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DF1C7-76F2-4953-96C0-EDCBB7A831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7452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DF626-03E8-44D1-BB15-81393D6DBFA5}" type="datetimeFigureOut">
              <a:rPr lang="en-GB" smtClean="0"/>
              <a:t>29/11/2017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DF1C7-76F2-4953-96C0-EDCBB7A831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7025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4DF626-03E8-44D1-BB15-81393D6DBFA5}" type="datetimeFigureOut">
              <a:rPr lang="en-GB" smtClean="0"/>
              <a:t>29/11/2017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CDF1C7-76F2-4953-96C0-EDCBB7A831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1025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2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2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2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2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2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381000" y="431800"/>
            <a:ext cx="5384800" cy="2298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GB" sz="1600" b="1" dirty="0" smtClean="0">
                <a:solidFill>
                  <a:srgbClr val="1A8053"/>
                </a:solidFill>
                <a:latin typeface="Century Gothic" panose="020B0502020202020204" pitchFamily="34" charset="0"/>
              </a:rPr>
              <a:t>School:	</a:t>
            </a:r>
            <a:r>
              <a:rPr lang="en-GB" sz="1600" dirty="0" smtClean="0">
                <a:solidFill>
                  <a:srgbClr val="1A8053"/>
                </a:solidFill>
                <a:latin typeface="Century Gothic" panose="020B0502020202020204" pitchFamily="34" charset="0"/>
              </a:rPr>
              <a:t>Toot Hill School, </a:t>
            </a:r>
          </a:p>
          <a:p>
            <a:r>
              <a:rPr lang="en-GB" sz="1600" dirty="0">
                <a:solidFill>
                  <a:srgbClr val="1A8053"/>
                </a:solidFill>
                <a:latin typeface="Century Gothic" panose="020B0502020202020204" pitchFamily="34" charset="0"/>
              </a:rPr>
              <a:t>	</a:t>
            </a:r>
            <a:r>
              <a:rPr lang="en-GB" sz="1600" dirty="0" smtClean="0">
                <a:solidFill>
                  <a:srgbClr val="1A8053"/>
                </a:solidFill>
                <a:latin typeface="Century Gothic" panose="020B0502020202020204" pitchFamily="34" charset="0"/>
              </a:rPr>
              <a:t>	Bingham, Nottinghamshire</a:t>
            </a:r>
          </a:p>
          <a:p>
            <a:endParaRPr lang="en-GB" sz="1600" b="1" dirty="0" smtClean="0">
              <a:solidFill>
                <a:srgbClr val="1A8053"/>
              </a:solidFill>
              <a:latin typeface="Century Gothic" panose="020B0502020202020204" pitchFamily="34" charset="0"/>
            </a:endParaRPr>
          </a:p>
          <a:p>
            <a:r>
              <a:rPr lang="en-GB" sz="1600" b="1" dirty="0" smtClean="0">
                <a:solidFill>
                  <a:srgbClr val="1A8053"/>
                </a:solidFill>
                <a:latin typeface="Century Gothic" panose="020B0502020202020204" pitchFamily="34" charset="0"/>
              </a:rPr>
              <a:t>Team members: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GB" sz="1600" dirty="0" smtClean="0">
                <a:solidFill>
                  <a:srgbClr val="1A8053"/>
                </a:solidFill>
                <a:latin typeface="Century Gothic" panose="020B0502020202020204" pitchFamily="34" charset="0"/>
              </a:rPr>
              <a:t>Name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GB" sz="1600" dirty="0" smtClean="0">
                <a:solidFill>
                  <a:srgbClr val="1A8053"/>
                </a:solidFill>
                <a:latin typeface="Century Gothic" panose="020B0502020202020204" pitchFamily="34" charset="0"/>
              </a:rPr>
              <a:t>Name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GB" sz="1600" dirty="0" smtClean="0">
                <a:solidFill>
                  <a:srgbClr val="1A8053"/>
                </a:solidFill>
                <a:latin typeface="Century Gothic" panose="020B0502020202020204" pitchFamily="34" charset="0"/>
              </a:rPr>
              <a:t>Name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GB" sz="1600" dirty="0" smtClean="0">
                <a:solidFill>
                  <a:srgbClr val="1A8053"/>
                </a:solidFill>
                <a:latin typeface="Century Gothic" panose="020B0502020202020204" pitchFamily="34" charset="0"/>
              </a:rPr>
              <a:t>Name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GB" sz="1600" dirty="0">
                <a:solidFill>
                  <a:srgbClr val="1A8053"/>
                </a:solidFill>
                <a:latin typeface="Century Gothic" panose="020B0502020202020204" pitchFamily="34" charset="0"/>
              </a:rPr>
              <a:t>Name</a:t>
            </a:r>
            <a:r>
              <a:rPr lang="en-GB" sz="1600" dirty="0" smtClean="0">
                <a:solidFill>
                  <a:srgbClr val="1A8053"/>
                </a:solidFill>
                <a:latin typeface="Century Gothic" panose="020B0502020202020204" pitchFamily="34" charset="0"/>
              </a:rPr>
              <a:t> </a:t>
            </a:r>
            <a:endParaRPr lang="en-GB" sz="1600" dirty="0">
              <a:solidFill>
                <a:srgbClr val="1A8053"/>
              </a:solidFill>
              <a:latin typeface="Century Gothic" panose="020B0502020202020204" pitchFamily="34" charset="0"/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381000" y="2882900"/>
            <a:ext cx="9194800" cy="12382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GB" b="1" dirty="0" smtClean="0">
                <a:solidFill>
                  <a:srgbClr val="1A8053"/>
                </a:solidFill>
                <a:latin typeface="Century Gothic" panose="020B0502020202020204" pitchFamily="34" charset="0"/>
              </a:rPr>
              <a:t>Project Title:</a:t>
            </a:r>
          </a:p>
          <a:p>
            <a:pPr algn="ctr"/>
            <a:r>
              <a:rPr lang="en-GB" sz="5400" b="1" dirty="0" smtClean="0">
                <a:solidFill>
                  <a:srgbClr val="1A8053"/>
                </a:solidFill>
                <a:latin typeface="Century Gothic" panose="020B0502020202020204" pitchFamily="34" charset="0"/>
              </a:rPr>
              <a:t>Title of Project goes here!</a:t>
            </a:r>
            <a:endParaRPr lang="en-GB" sz="5400" b="1" dirty="0">
              <a:solidFill>
                <a:srgbClr val="1A8053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8900" y="825500"/>
            <a:ext cx="1727200" cy="172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07174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381000" y="875898"/>
            <a:ext cx="9118600" cy="51439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GB" sz="2000" b="1" dirty="0" smtClean="0">
                <a:solidFill>
                  <a:srgbClr val="1A8053"/>
                </a:solidFill>
                <a:latin typeface="Century Gothic" panose="020B0502020202020204" pitchFamily="34" charset="0"/>
              </a:rPr>
              <a:t>The </a:t>
            </a:r>
            <a:r>
              <a:rPr lang="en-GB" sz="2000" b="1" dirty="0" smtClean="0">
                <a:ln>
                  <a:solidFill>
                    <a:sysClr val="windowText" lastClr="000000"/>
                  </a:solidFill>
                </a:ln>
                <a:solidFill>
                  <a:srgbClr val="EFCF21"/>
                </a:solidFill>
                <a:latin typeface="Century Gothic" panose="020B0502020202020204" pitchFamily="34" charset="0"/>
              </a:rPr>
              <a:t>challenge</a:t>
            </a:r>
            <a:r>
              <a:rPr lang="en-GB" sz="2000" b="1" dirty="0" smtClean="0">
                <a:solidFill>
                  <a:srgbClr val="1A8053"/>
                </a:solidFill>
                <a:latin typeface="Century Gothic" panose="020B0502020202020204" pitchFamily="34" charset="0"/>
              </a:rPr>
              <a:t> we are trying to address is…</a:t>
            </a:r>
            <a:endParaRPr lang="en-GB" sz="2000" dirty="0">
              <a:solidFill>
                <a:srgbClr val="1A8053"/>
              </a:solidFill>
              <a:latin typeface="Century Gothic" panose="020B0502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4949" y="6238708"/>
            <a:ext cx="533400" cy="5334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4306" b="44028" l="55673" r="100000">
                        <a14:foregroundMark x1="67596" y1="17917" x2="67596" y2="17917"/>
                        <a14:foregroundMark x1="72692" y1="19028" x2="72692" y2="19028"/>
                        <a14:foregroundMark x1="78942" y1="18750" x2="78942" y2="18750"/>
                        <a14:foregroundMark x1="81827" y1="17639" x2="81827" y2="17639"/>
                        <a14:foregroundMark x1="87692" y1="17778" x2="87692" y2="17778"/>
                        <a14:foregroundMark x1="67308" y1="9583" x2="67308" y2="9583"/>
                        <a14:foregroundMark x1="69135" y1="9167" x2="69135" y2="9167"/>
                        <a14:foregroundMark x1="72019" y1="9028" x2="72019" y2="9028"/>
                        <a14:foregroundMark x1="70865" y1="7639" x2="70865" y2="7639"/>
                        <a14:foregroundMark x1="72885" y1="11111" x2="72885" y2="11111"/>
                        <a14:foregroundMark x1="72981" y1="9306" x2="72981" y2="9306"/>
                        <a14:foregroundMark x1="66538" y1="7361" x2="66538" y2="7361"/>
                        <a14:foregroundMark x1="77019" y1="24861" x2="77019" y2="24861"/>
                        <a14:foregroundMark x1="79904" y1="24861" x2="79904" y2="24861"/>
                        <a14:foregroundMark x1="87115" y1="25556" x2="87115" y2="25556"/>
                        <a14:foregroundMark x1="90577" y1="25694" x2="90577" y2="25694"/>
                        <a14:foregroundMark x1="72981" y1="33750" x2="72981" y2="33750"/>
                        <a14:foregroundMark x1="74423" y1="34583" x2="74423" y2="34583"/>
                        <a14:foregroundMark x1="77885" y1="34583" x2="77885" y2="34583"/>
                        <a14:foregroundMark x1="80385" y1="34306" x2="80385" y2="34306"/>
                        <a14:foregroundMark x1="82404" y1="34444" x2="82404" y2="34444"/>
                        <a14:foregroundMark x1="84135" y1="34583" x2="84135" y2="34583"/>
                        <a14:foregroundMark x1="86058" y1="34722" x2="86058" y2="34722"/>
                        <a14:foregroundMark x1="89135" y1="35000" x2="89135" y2="35000"/>
                        <a14:foregroundMark x1="92404" y1="34722" x2="92404" y2="3472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4744" r="-1" b="56852"/>
          <a:stretch/>
        </p:blipFill>
        <p:spPr>
          <a:xfrm>
            <a:off x="6576328" y="6152816"/>
            <a:ext cx="1068369" cy="705184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6396335"/>
            <a:ext cx="39132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400" b="1" dirty="0">
                <a:solidFill>
                  <a:srgbClr val="1A8053"/>
                </a:solidFill>
                <a:latin typeface="Century Gothic" panose="020B0502020202020204" pitchFamily="34" charset="0"/>
              </a:rPr>
              <a:t>Title of Project goes here!</a:t>
            </a:r>
          </a:p>
        </p:txBody>
      </p:sp>
      <p:sp>
        <p:nvSpPr>
          <p:cNvPr id="8" name="Rectangle 7"/>
          <p:cNvSpPr/>
          <p:nvPr/>
        </p:nvSpPr>
        <p:spPr>
          <a:xfrm>
            <a:off x="381000" y="162025"/>
            <a:ext cx="9118600" cy="62798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GB" sz="3600" b="1" dirty="0" smtClean="0">
                <a:solidFill>
                  <a:srgbClr val="1A8053"/>
                </a:solidFill>
                <a:latin typeface="Century Gothic" panose="020B0502020202020204" pitchFamily="34" charset="0"/>
              </a:rPr>
              <a:t>The </a:t>
            </a:r>
            <a:r>
              <a:rPr lang="en-GB" sz="3600" b="1" dirty="0">
                <a:ln>
                  <a:solidFill>
                    <a:sysClr val="windowText" lastClr="000000"/>
                  </a:solidFill>
                </a:ln>
                <a:solidFill>
                  <a:srgbClr val="EFCF21"/>
                </a:solidFill>
                <a:latin typeface="Century Gothic" panose="020B0502020202020204" pitchFamily="34" charset="0"/>
              </a:rPr>
              <a:t>C</a:t>
            </a:r>
            <a:r>
              <a:rPr lang="en-GB" sz="3600" b="1" dirty="0" smtClean="0">
                <a:ln>
                  <a:solidFill>
                    <a:sysClr val="windowText" lastClr="000000"/>
                  </a:solidFill>
                </a:ln>
                <a:solidFill>
                  <a:srgbClr val="EFCF21"/>
                </a:solidFill>
                <a:latin typeface="Century Gothic" panose="020B0502020202020204" pitchFamily="34" charset="0"/>
              </a:rPr>
              <a:t>hallenge</a:t>
            </a:r>
            <a:endParaRPr lang="en-GB" sz="3600" dirty="0">
              <a:solidFill>
                <a:srgbClr val="1A8053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23388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381000" y="875898"/>
            <a:ext cx="9118600" cy="51439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GB" sz="2000" b="1" dirty="0">
                <a:solidFill>
                  <a:srgbClr val="1A8053"/>
                </a:solidFill>
                <a:latin typeface="Century Gothic" panose="020B0502020202020204" pitchFamily="34" charset="0"/>
              </a:rPr>
              <a:t>The </a:t>
            </a:r>
            <a:r>
              <a:rPr lang="en-GB" sz="2000" b="1" dirty="0">
                <a:ln>
                  <a:solidFill>
                    <a:sysClr val="windowText" lastClr="000000"/>
                  </a:solidFill>
                </a:ln>
                <a:solidFill>
                  <a:srgbClr val="EFCF21"/>
                </a:solidFill>
                <a:latin typeface="Century Gothic" panose="020B0502020202020204" pitchFamily="34" charset="0"/>
              </a:rPr>
              <a:t>solution </a:t>
            </a:r>
            <a:r>
              <a:rPr lang="en-GB" sz="2000" b="1" dirty="0">
                <a:solidFill>
                  <a:srgbClr val="1A8053"/>
                </a:solidFill>
                <a:latin typeface="Century Gothic" panose="020B0502020202020204" pitchFamily="34" charset="0"/>
              </a:rPr>
              <a:t>that we are </a:t>
            </a:r>
            <a:r>
              <a:rPr lang="en-GB" sz="2000" b="1" dirty="0" smtClean="0">
                <a:solidFill>
                  <a:srgbClr val="1A8053"/>
                </a:solidFill>
                <a:latin typeface="Century Gothic" panose="020B0502020202020204" pitchFamily="34" charset="0"/>
              </a:rPr>
              <a:t>proposing </a:t>
            </a:r>
            <a:r>
              <a:rPr lang="en-GB" sz="2000" b="1" dirty="0">
                <a:solidFill>
                  <a:srgbClr val="1A8053"/>
                </a:solidFill>
                <a:latin typeface="Century Gothic" panose="020B0502020202020204" pitchFamily="34" charset="0"/>
              </a:rPr>
              <a:t>is…</a:t>
            </a:r>
            <a:endParaRPr lang="en-GB" sz="2000" dirty="0">
              <a:solidFill>
                <a:srgbClr val="1A8053"/>
              </a:solidFill>
              <a:latin typeface="Century Gothic" panose="020B0502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4949" y="6238708"/>
            <a:ext cx="533400" cy="5334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6396335"/>
            <a:ext cx="39132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400" b="1" dirty="0">
                <a:solidFill>
                  <a:srgbClr val="1A8053"/>
                </a:solidFill>
                <a:latin typeface="Century Gothic" panose="020B0502020202020204" pitchFamily="34" charset="0"/>
              </a:rPr>
              <a:t>Title of Project goes here!</a:t>
            </a:r>
          </a:p>
        </p:txBody>
      </p:sp>
      <p:sp>
        <p:nvSpPr>
          <p:cNvPr id="8" name="Rectangle 7"/>
          <p:cNvSpPr/>
          <p:nvPr/>
        </p:nvSpPr>
        <p:spPr>
          <a:xfrm>
            <a:off x="381000" y="162025"/>
            <a:ext cx="9118600" cy="62798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GB" sz="3600" b="1" dirty="0" smtClean="0">
                <a:solidFill>
                  <a:srgbClr val="1A8053"/>
                </a:solidFill>
                <a:latin typeface="Century Gothic" panose="020B0502020202020204" pitchFamily="34" charset="0"/>
              </a:rPr>
              <a:t>The </a:t>
            </a:r>
            <a:r>
              <a:rPr lang="en-GB" sz="3600" b="1" dirty="0" smtClean="0">
                <a:ln>
                  <a:solidFill>
                    <a:sysClr val="windowText" lastClr="000000"/>
                  </a:solidFill>
                </a:ln>
                <a:solidFill>
                  <a:srgbClr val="EFCF21"/>
                </a:solidFill>
                <a:latin typeface="Century Gothic" panose="020B0502020202020204" pitchFamily="34" charset="0"/>
              </a:rPr>
              <a:t>Proposed Solution</a:t>
            </a:r>
            <a:endParaRPr lang="en-GB" sz="3600" dirty="0">
              <a:solidFill>
                <a:srgbClr val="1A8053"/>
              </a:solidFill>
              <a:latin typeface="Century Gothic" panose="020B0502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4306" b="44028" l="55673" r="100000">
                        <a14:foregroundMark x1="67596" y1="17917" x2="67596" y2="17917"/>
                        <a14:foregroundMark x1="72692" y1="19028" x2="72692" y2="19028"/>
                        <a14:foregroundMark x1="78942" y1="18750" x2="78942" y2="18750"/>
                        <a14:foregroundMark x1="81827" y1="17639" x2="81827" y2="17639"/>
                        <a14:foregroundMark x1="87692" y1="17778" x2="87692" y2="17778"/>
                        <a14:foregroundMark x1="67308" y1="9583" x2="67308" y2="9583"/>
                        <a14:foregroundMark x1="69135" y1="9167" x2="69135" y2="9167"/>
                        <a14:foregroundMark x1="72019" y1="9028" x2="72019" y2="9028"/>
                        <a14:foregroundMark x1="70865" y1="7639" x2="70865" y2="7639"/>
                        <a14:foregroundMark x1="72885" y1="11111" x2="72885" y2="11111"/>
                        <a14:foregroundMark x1="72981" y1="9306" x2="72981" y2="9306"/>
                        <a14:foregroundMark x1="66538" y1="7361" x2="66538" y2="7361"/>
                        <a14:foregroundMark x1="77019" y1="24861" x2="77019" y2="24861"/>
                        <a14:foregroundMark x1="79904" y1="24861" x2="79904" y2="24861"/>
                        <a14:foregroundMark x1="87115" y1="25556" x2="87115" y2="25556"/>
                        <a14:foregroundMark x1="90577" y1="25694" x2="90577" y2="25694"/>
                        <a14:foregroundMark x1="72981" y1="33750" x2="72981" y2="33750"/>
                        <a14:foregroundMark x1="74423" y1="34583" x2="74423" y2="34583"/>
                        <a14:foregroundMark x1="77885" y1="34583" x2="77885" y2="34583"/>
                        <a14:foregroundMark x1="80385" y1="34306" x2="80385" y2="34306"/>
                        <a14:foregroundMark x1="82404" y1="34444" x2="82404" y2="34444"/>
                        <a14:foregroundMark x1="84135" y1="34583" x2="84135" y2="34583"/>
                        <a14:foregroundMark x1="86058" y1="34722" x2="86058" y2="34722"/>
                        <a14:foregroundMark x1="89135" y1="35000" x2="89135" y2="35000"/>
                        <a14:foregroundMark x1="92404" y1="34722" x2="92404" y2="3472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4744" r="-1" b="56852"/>
          <a:stretch/>
        </p:blipFill>
        <p:spPr>
          <a:xfrm>
            <a:off x="6576328" y="6152816"/>
            <a:ext cx="1068369" cy="705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60103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381000" y="875898"/>
            <a:ext cx="9118600" cy="51439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GB" sz="2000" b="1" dirty="0" smtClean="0">
                <a:solidFill>
                  <a:srgbClr val="1A8053"/>
                </a:solidFill>
                <a:latin typeface="Century Gothic" panose="020B0502020202020204" pitchFamily="34" charset="0"/>
              </a:rPr>
              <a:t>In order to find out is our proposed solution would work we </a:t>
            </a:r>
            <a:r>
              <a:rPr lang="en-GB" sz="2000" b="1" dirty="0">
                <a:ln>
                  <a:solidFill>
                    <a:sysClr val="windowText" lastClr="000000"/>
                  </a:solidFill>
                </a:ln>
                <a:solidFill>
                  <a:srgbClr val="EFCF21"/>
                </a:solidFill>
                <a:latin typeface="Century Gothic" panose="020B0502020202020204" pitchFamily="34" charset="0"/>
              </a:rPr>
              <a:t>researched</a:t>
            </a:r>
            <a:r>
              <a:rPr lang="en-GB" sz="2000" b="1" dirty="0" smtClean="0">
                <a:solidFill>
                  <a:srgbClr val="1A8053"/>
                </a:solidFill>
                <a:latin typeface="Century Gothic" panose="020B0502020202020204" pitchFamily="34" charset="0"/>
              </a:rPr>
              <a:t>…</a:t>
            </a:r>
            <a:endParaRPr lang="en-GB" sz="2000" dirty="0">
              <a:solidFill>
                <a:srgbClr val="1A8053"/>
              </a:solidFill>
              <a:latin typeface="Century Gothic" panose="020B0502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4949" y="6238708"/>
            <a:ext cx="533400" cy="5334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6396335"/>
            <a:ext cx="39132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400" b="1" dirty="0">
                <a:solidFill>
                  <a:srgbClr val="1A8053"/>
                </a:solidFill>
                <a:latin typeface="Century Gothic" panose="020B0502020202020204" pitchFamily="34" charset="0"/>
              </a:rPr>
              <a:t>Title of Project goes here!</a:t>
            </a:r>
          </a:p>
        </p:txBody>
      </p:sp>
      <p:sp>
        <p:nvSpPr>
          <p:cNvPr id="8" name="Rectangle 7"/>
          <p:cNvSpPr/>
          <p:nvPr/>
        </p:nvSpPr>
        <p:spPr>
          <a:xfrm>
            <a:off x="381000" y="162025"/>
            <a:ext cx="9118600" cy="62798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GB" sz="3600" b="1" dirty="0" smtClean="0">
                <a:solidFill>
                  <a:srgbClr val="1A8053"/>
                </a:solidFill>
                <a:latin typeface="Century Gothic" panose="020B0502020202020204" pitchFamily="34" charset="0"/>
              </a:rPr>
              <a:t>The </a:t>
            </a:r>
            <a:r>
              <a:rPr lang="en-GB" sz="3600" b="1" dirty="0" smtClean="0">
                <a:ln>
                  <a:solidFill>
                    <a:sysClr val="windowText" lastClr="000000"/>
                  </a:solidFill>
                </a:ln>
                <a:solidFill>
                  <a:srgbClr val="EFCF21"/>
                </a:solidFill>
                <a:latin typeface="Century Gothic" panose="020B0502020202020204" pitchFamily="34" charset="0"/>
              </a:rPr>
              <a:t>Research</a:t>
            </a:r>
            <a:endParaRPr lang="en-GB" sz="3600" dirty="0">
              <a:solidFill>
                <a:srgbClr val="1A8053"/>
              </a:solidFill>
              <a:latin typeface="Century Gothic" panose="020B0502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4306" b="44028" l="55673" r="100000">
                        <a14:foregroundMark x1="67596" y1="17917" x2="67596" y2="17917"/>
                        <a14:foregroundMark x1="72692" y1="19028" x2="72692" y2="19028"/>
                        <a14:foregroundMark x1="78942" y1="18750" x2="78942" y2="18750"/>
                        <a14:foregroundMark x1="81827" y1="17639" x2="81827" y2="17639"/>
                        <a14:foregroundMark x1="87692" y1="17778" x2="87692" y2="17778"/>
                        <a14:foregroundMark x1="67308" y1="9583" x2="67308" y2="9583"/>
                        <a14:foregroundMark x1="69135" y1="9167" x2="69135" y2="9167"/>
                        <a14:foregroundMark x1="72019" y1="9028" x2="72019" y2="9028"/>
                        <a14:foregroundMark x1="70865" y1="7639" x2="70865" y2="7639"/>
                        <a14:foregroundMark x1="72885" y1="11111" x2="72885" y2="11111"/>
                        <a14:foregroundMark x1="72981" y1="9306" x2="72981" y2="9306"/>
                        <a14:foregroundMark x1="66538" y1="7361" x2="66538" y2="7361"/>
                        <a14:foregroundMark x1="77019" y1="24861" x2="77019" y2="24861"/>
                        <a14:foregroundMark x1="79904" y1="24861" x2="79904" y2="24861"/>
                        <a14:foregroundMark x1="87115" y1="25556" x2="87115" y2="25556"/>
                        <a14:foregroundMark x1="90577" y1="25694" x2="90577" y2="25694"/>
                        <a14:foregroundMark x1="72981" y1="33750" x2="72981" y2="33750"/>
                        <a14:foregroundMark x1="74423" y1="34583" x2="74423" y2="34583"/>
                        <a14:foregroundMark x1="77885" y1="34583" x2="77885" y2="34583"/>
                        <a14:foregroundMark x1="80385" y1="34306" x2="80385" y2="34306"/>
                        <a14:foregroundMark x1="82404" y1="34444" x2="82404" y2="34444"/>
                        <a14:foregroundMark x1="84135" y1="34583" x2="84135" y2="34583"/>
                        <a14:foregroundMark x1="86058" y1="34722" x2="86058" y2="34722"/>
                        <a14:foregroundMark x1="89135" y1="35000" x2="89135" y2="35000"/>
                        <a14:foregroundMark x1="92404" y1="34722" x2="92404" y2="3472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4744" r="-1" b="56852"/>
          <a:stretch/>
        </p:blipFill>
        <p:spPr>
          <a:xfrm>
            <a:off x="6576328" y="6152816"/>
            <a:ext cx="1068369" cy="705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76238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381000" y="875898"/>
            <a:ext cx="9118600" cy="51439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GB" sz="2000" b="1" dirty="0" smtClean="0">
                <a:solidFill>
                  <a:srgbClr val="1A8053"/>
                </a:solidFill>
                <a:latin typeface="Century Gothic" panose="020B0502020202020204" pitchFamily="34" charset="0"/>
              </a:rPr>
              <a:t>Following our research our </a:t>
            </a:r>
            <a:r>
              <a:rPr lang="en-GB" sz="2000" b="1" dirty="0">
                <a:ln>
                  <a:solidFill>
                    <a:sysClr val="windowText" lastClr="000000"/>
                  </a:solidFill>
                </a:ln>
                <a:solidFill>
                  <a:srgbClr val="EFCF21"/>
                </a:solidFill>
                <a:latin typeface="Century Gothic" panose="020B0502020202020204" pitchFamily="34" charset="0"/>
              </a:rPr>
              <a:t>findings</a:t>
            </a:r>
            <a:r>
              <a:rPr lang="en-GB" sz="2000" b="1" dirty="0" smtClean="0">
                <a:solidFill>
                  <a:srgbClr val="1A8053"/>
                </a:solidFill>
                <a:latin typeface="Century Gothic" panose="020B0502020202020204" pitchFamily="34" charset="0"/>
              </a:rPr>
              <a:t> were as follows…</a:t>
            </a:r>
            <a:endParaRPr lang="en-GB" sz="2000" dirty="0">
              <a:solidFill>
                <a:srgbClr val="1A8053"/>
              </a:solidFill>
              <a:latin typeface="Century Gothic" panose="020B0502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4949" y="6238708"/>
            <a:ext cx="533400" cy="5334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6396335"/>
            <a:ext cx="39132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400" b="1" dirty="0">
                <a:solidFill>
                  <a:srgbClr val="1A8053"/>
                </a:solidFill>
                <a:latin typeface="Century Gothic" panose="020B0502020202020204" pitchFamily="34" charset="0"/>
              </a:rPr>
              <a:t>Title of Project goes here!</a:t>
            </a:r>
          </a:p>
        </p:txBody>
      </p:sp>
      <p:sp>
        <p:nvSpPr>
          <p:cNvPr id="8" name="Rectangle 7"/>
          <p:cNvSpPr/>
          <p:nvPr/>
        </p:nvSpPr>
        <p:spPr>
          <a:xfrm>
            <a:off x="381000" y="162025"/>
            <a:ext cx="9118600" cy="62798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GB" sz="3600" b="1" dirty="0" smtClean="0">
                <a:solidFill>
                  <a:srgbClr val="1A8053"/>
                </a:solidFill>
                <a:latin typeface="Century Gothic" panose="020B0502020202020204" pitchFamily="34" charset="0"/>
              </a:rPr>
              <a:t>The </a:t>
            </a:r>
            <a:r>
              <a:rPr lang="en-GB" sz="3600" b="1" dirty="0" smtClean="0">
                <a:ln>
                  <a:solidFill>
                    <a:sysClr val="windowText" lastClr="000000"/>
                  </a:solidFill>
                </a:ln>
                <a:solidFill>
                  <a:srgbClr val="EFCF21"/>
                </a:solidFill>
                <a:latin typeface="Century Gothic" panose="020B0502020202020204" pitchFamily="34" charset="0"/>
              </a:rPr>
              <a:t>Findings</a:t>
            </a:r>
            <a:endParaRPr lang="en-GB" sz="3600" dirty="0">
              <a:solidFill>
                <a:srgbClr val="1A8053"/>
              </a:solidFill>
              <a:latin typeface="Century Gothic" panose="020B0502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4306" b="44028" l="55673" r="100000">
                        <a14:foregroundMark x1="67596" y1="17917" x2="67596" y2="17917"/>
                        <a14:foregroundMark x1="72692" y1="19028" x2="72692" y2="19028"/>
                        <a14:foregroundMark x1="78942" y1="18750" x2="78942" y2="18750"/>
                        <a14:foregroundMark x1="81827" y1="17639" x2="81827" y2="17639"/>
                        <a14:foregroundMark x1="87692" y1="17778" x2="87692" y2="17778"/>
                        <a14:foregroundMark x1="67308" y1="9583" x2="67308" y2="9583"/>
                        <a14:foregroundMark x1="69135" y1="9167" x2="69135" y2="9167"/>
                        <a14:foregroundMark x1="72019" y1="9028" x2="72019" y2="9028"/>
                        <a14:foregroundMark x1="70865" y1="7639" x2="70865" y2="7639"/>
                        <a14:foregroundMark x1="72885" y1="11111" x2="72885" y2="11111"/>
                        <a14:foregroundMark x1="72981" y1="9306" x2="72981" y2="9306"/>
                        <a14:foregroundMark x1="66538" y1="7361" x2="66538" y2="7361"/>
                        <a14:foregroundMark x1="77019" y1="24861" x2="77019" y2="24861"/>
                        <a14:foregroundMark x1="79904" y1="24861" x2="79904" y2="24861"/>
                        <a14:foregroundMark x1="87115" y1="25556" x2="87115" y2="25556"/>
                        <a14:foregroundMark x1="90577" y1="25694" x2="90577" y2="25694"/>
                        <a14:foregroundMark x1="72981" y1="33750" x2="72981" y2="33750"/>
                        <a14:foregroundMark x1="74423" y1="34583" x2="74423" y2="34583"/>
                        <a14:foregroundMark x1="77885" y1="34583" x2="77885" y2="34583"/>
                        <a14:foregroundMark x1="80385" y1="34306" x2="80385" y2="34306"/>
                        <a14:foregroundMark x1="82404" y1="34444" x2="82404" y2="34444"/>
                        <a14:foregroundMark x1="84135" y1="34583" x2="84135" y2="34583"/>
                        <a14:foregroundMark x1="86058" y1="34722" x2="86058" y2="34722"/>
                        <a14:foregroundMark x1="89135" y1="35000" x2="89135" y2="35000"/>
                        <a14:foregroundMark x1="92404" y1="34722" x2="92404" y2="3472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4744" r="-1" b="56852"/>
          <a:stretch/>
        </p:blipFill>
        <p:spPr>
          <a:xfrm>
            <a:off x="6576328" y="6152816"/>
            <a:ext cx="1068369" cy="705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01114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381000" y="875898"/>
            <a:ext cx="9118600" cy="51439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GB" sz="2000" b="1" dirty="0">
                <a:solidFill>
                  <a:srgbClr val="1A8053"/>
                </a:solidFill>
                <a:latin typeface="Century Gothic" panose="020B0502020202020204" pitchFamily="34" charset="0"/>
              </a:rPr>
              <a:t>The </a:t>
            </a:r>
            <a:r>
              <a:rPr lang="en-GB" sz="2000" b="1" dirty="0">
                <a:ln>
                  <a:solidFill>
                    <a:sysClr val="windowText" lastClr="000000"/>
                  </a:solidFill>
                </a:ln>
                <a:solidFill>
                  <a:srgbClr val="EFCF21"/>
                </a:solidFill>
                <a:latin typeface="Century Gothic" panose="020B0502020202020204" pitchFamily="34" charset="0"/>
              </a:rPr>
              <a:t>solution </a:t>
            </a:r>
            <a:r>
              <a:rPr lang="en-GB" sz="2000" b="1" dirty="0">
                <a:solidFill>
                  <a:srgbClr val="1A8053"/>
                </a:solidFill>
                <a:latin typeface="Century Gothic" panose="020B0502020202020204" pitchFamily="34" charset="0"/>
              </a:rPr>
              <a:t>that we are </a:t>
            </a:r>
            <a:r>
              <a:rPr lang="en-GB" sz="2000" b="1" dirty="0" smtClean="0">
                <a:solidFill>
                  <a:srgbClr val="1A8053"/>
                </a:solidFill>
                <a:latin typeface="Century Gothic" panose="020B0502020202020204" pitchFamily="34" charset="0"/>
              </a:rPr>
              <a:t>proposing </a:t>
            </a:r>
            <a:r>
              <a:rPr lang="en-GB" sz="2000" b="1" dirty="0">
                <a:solidFill>
                  <a:srgbClr val="1A8053"/>
                </a:solidFill>
                <a:latin typeface="Century Gothic" panose="020B0502020202020204" pitchFamily="34" charset="0"/>
              </a:rPr>
              <a:t>is…</a:t>
            </a:r>
            <a:endParaRPr lang="en-GB" sz="2000" dirty="0">
              <a:solidFill>
                <a:srgbClr val="1A8053"/>
              </a:solidFill>
              <a:latin typeface="Century Gothic" panose="020B0502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4949" y="6238708"/>
            <a:ext cx="533400" cy="5334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6396335"/>
            <a:ext cx="39132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400" b="1" dirty="0">
                <a:solidFill>
                  <a:srgbClr val="1A8053"/>
                </a:solidFill>
                <a:latin typeface="Century Gothic" panose="020B0502020202020204" pitchFamily="34" charset="0"/>
              </a:rPr>
              <a:t>Title of Project goes here!</a:t>
            </a:r>
          </a:p>
        </p:txBody>
      </p:sp>
      <p:sp>
        <p:nvSpPr>
          <p:cNvPr id="8" name="Rectangle 7"/>
          <p:cNvSpPr/>
          <p:nvPr/>
        </p:nvSpPr>
        <p:spPr>
          <a:xfrm>
            <a:off x="381000" y="162025"/>
            <a:ext cx="9118600" cy="62798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GB" sz="3600" b="1" dirty="0" smtClean="0">
                <a:solidFill>
                  <a:srgbClr val="1A8053"/>
                </a:solidFill>
                <a:latin typeface="Century Gothic" panose="020B0502020202020204" pitchFamily="34" charset="0"/>
              </a:rPr>
              <a:t>The </a:t>
            </a:r>
            <a:r>
              <a:rPr lang="en-GB" sz="3600" b="1" dirty="0" smtClean="0">
                <a:ln>
                  <a:solidFill>
                    <a:sysClr val="windowText" lastClr="000000"/>
                  </a:solidFill>
                </a:ln>
                <a:solidFill>
                  <a:srgbClr val="EFCF21"/>
                </a:solidFill>
                <a:latin typeface="Century Gothic" panose="020B0502020202020204" pitchFamily="34" charset="0"/>
              </a:rPr>
              <a:t>Final Proposal</a:t>
            </a:r>
            <a:endParaRPr lang="en-GB" sz="3600" dirty="0">
              <a:solidFill>
                <a:srgbClr val="1A8053"/>
              </a:solidFill>
              <a:latin typeface="Century Gothic" panose="020B0502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4306" b="44028" l="55673" r="100000">
                        <a14:foregroundMark x1="67596" y1="17917" x2="67596" y2="17917"/>
                        <a14:foregroundMark x1="72692" y1="19028" x2="72692" y2="19028"/>
                        <a14:foregroundMark x1="78942" y1="18750" x2="78942" y2="18750"/>
                        <a14:foregroundMark x1="81827" y1="17639" x2="81827" y2="17639"/>
                        <a14:foregroundMark x1="87692" y1="17778" x2="87692" y2="17778"/>
                        <a14:foregroundMark x1="67308" y1="9583" x2="67308" y2="9583"/>
                        <a14:foregroundMark x1="69135" y1="9167" x2="69135" y2="9167"/>
                        <a14:foregroundMark x1="72019" y1="9028" x2="72019" y2="9028"/>
                        <a14:foregroundMark x1="70865" y1="7639" x2="70865" y2="7639"/>
                        <a14:foregroundMark x1="72885" y1="11111" x2="72885" y2="11111"/>
                        <a14:foregroundMark x1="72981" y1="9306" x2="72981" y2="9306"/>
                        <a14:foregroundMark x1="66538" y1="7361" x2="66538" y2="7361"/>
                        <a14:foregroundMark x1="77019" y1="24861" x2="77019" y2="24861"/>
                        <a14:foregroundMark x1="79904" y1="24861" x2="79904" y2="24861"/>
                        <a14:foregroundMark x1="87115" y1="25556" x2="87115" y2="25556"/>
                        <a14:foregroundMark x1="90577" y1="25694" x2="90577" y2="25694"/>
                        <a14:foregroundMark x1="72981" y1="33750" x2="72981" y2="33750"/>
                        <a14:foregroundMark x1="74423" y1="34583" x2="74423" y2="34583"/>
                        <a14:foregroundMark x1="77885" y1="34583" x2="77885" y2="34583"/>
                        <a14:foregroundMark x1="80385" y1="34306" x2="80385" y2="34306"/>
                        <a14:foregroundMark x1="82404" y1="34444" x2="82404" y2="34444"/>
                        <a14:foregroundMark x1="84135" y1="34583" x2="84135" y2="34583"/>
                        <a14:foregroundMark x1="86058" y1="34722" x2="86058" y2="34722"/>
                        <a14:foregroundMark x1="89135" y1="35000" x2="89135" y2="35000"/>
                        <a14:foregroundMark x1="92404" y1="34722" x2="92404" y2="3472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4744" r="-1" b="56852"/>
          <a:stretch/>
        </p:blipFill>
        <p:spPr>
          <a:xfrm>
            <a:off x="6576328" y="6152816"/>
            <a:ext cx="1068369" cy="705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05514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381000" y="875898"/>
            <a:ext cx="9118600" cy="51439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GB" sz="2000" b="1" dirty="0">
                <a:solidFill>
                  <a:srgbClr val="1A8053"/>
                </a:solidFill>
                <a:latin typeface="Century Gothic" panose="020B0502020202020204" pitchFamily="34" charset="0"/>
              </a:rPr>
              <a:t>The </a:t>
            </a:r>
            <a:r>
              <a:rPr lang="en-GB" sz="2000" b="1" dirty="0" smtClean="0">
                <a:ln>
                  <a:solidFill>
                    <a:sysClr val="windowText" lastClr="000000"/>
                  </a:solidFill>
                </a:ln>
                <a:solidFill>
                  <a:srgbClr val="EFCF21"/>
                </a:solidFill>
                <a:latin typeface="Century Gothic" panose="020B0502020202020204" pitchFamily="34" charset="0"/>
              </a:rPr>
              <a:t>benefit </a:t>
            </a:r>
            <a:r>
              <a:rPr lang="en-GB" sz="2000" b="1" dirty="0" smtClean="0">
                <a:solidFill>
                  <a:srgbClr val="1A8053"/>
                </a:solidFill>
                <a:latin typeface="Century Gothic" panose="020B0502020202020204" pitchFamily="34" charset="0"/>
              </a:rPr>
              <a:t>of our final proposal is…</a:t>
            </a:r>
            <a:endParaRPr lang="en-GB" sz="2000" dirty="0">
              <a:solidFill>
                <a:srgbClr val="1A8053"/>
              </a:solidFill>
              <a:latin typeface="Century Gothic" panose="020B0502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4949" y="6238708"/>
            <a:ext cx="533400" cy="5334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6396335"/>
            <a:ext cx="39132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400" b="1" dirty="0">
                <a:solidFill>
                  <a:srgbClr val="1A8053"/>
                </a:solidFill>
                <a:latin typeface="Century Gothic" panose="020B0502020202020204" pitchFamily="34" charset="0"/>
              </a:rPr>
              <a:t>Title of Project goes here!</a:t>
            </a:r>
          </a:p>
        </p:txBody>
      </p:sp>
      <p:sp>
        <p:nvSpPr>
          <p:cNvPr id="8" name="Rectangle 7"/>
          <p:cNvSpPr/>
          <p:nvPr/>
        </p:nvSpPr>
        <p:spPr>
          <a:xfrm>
            <a:off x="381000" y="162025"/>
            <a:ext cx="9118600" cy="62798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GB" sz="3600" b="1" dirty="0" smtClean="0">
                <a:solidFill>
                  <a:srgbClr val="1A8053"/>
                </a:solidFill>
                <a:latin typeface="Century Gothic" panose="020B0502020202020204" pitchFamily="34" charset="0"/>
              </a:rPr>
              <a:t>The </a:t>
            </a:r>
            <a:r>
              <a:rPr lang="en-GB" sz="3600" b="1" dirty="0" smtClean="0">
                <a:ln>
                  <a:solidFill>
                    <a:sysClr val="windowText" lastClr="000000"/>
                  </a:solidFill>
                </a:ln>
                <a:solidFill>
                  <a:srgbClr val="EFCF21"/>
                </a:solidFill>
                <a:latin typeface="Century Gothic" panose="020B0502020202020204" pitchFamily="34" charset="0"/>
              </a:rPr>
              <a:t>Benefits</a:t>
            </a:r>
            <a:endParaRPr lang="en-GB" sz="3600" dirty="0">
              <a:solidFill>
                <a:srgbClr val="1A8053"/>
              </a:solidFill>
              <a:latin typeface="Century Gothic" panose="020B0502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4306" b="44028" l="55673" r="100000">
                        <a14:foregroundMark x1="67596" y1="17917" x2="67596" y2="17917"/>
                        <a14:foregroundMark x1="72692" y1="19028" x2="72692" y2="19028"/>
                        <a14:foregroundMark x1="78942" y1="18750" x2="78942" y2="18750"/>
                        <a14:foregroundMark x1="81827" y1="17639" x2="81827" y2="17639"/>
                        <a14:foregroundMark x1="87692" y1="17778" x2="87692" y2="17778"/>
                        <a14:foregroundMark x1="67308" y1="9583" x2="67308" y2="9583"/>
                        <a14:foregroundMark x1="69135" y1="9167" x2="69135" y2="9167"/>
                        <a14:foregroundMark x1="72019" y1="9028" x2="72019" y2="9028"/>
                        <a14:foregroundMark x1="70865" y1="7639" x2="70865" y2="7639"/>
                        <a14:foregroundMark x1="72885" y1="11111" x2="72885" y2="11111"/>
                        <a14:foregroundMark x1="72981" y1="9306" x2="72981" y2="9306"/>
                        <a14:foregroundMark x1="66538" y1="7361" x2="66538" y2="7361"/>
                        <a14:foregroundMark x1="77019" y1="24861" x2="77019" y2="24861"/>
                        <a14:foregroundMark x1="79904" y1="24861" x2="79904" y2="24861"/>
                        <a14:foregroundMark x1="87115" y1="25556" x2="87115" y2="25556"/>
                        <a14:foregroundMark x1="90577" y1="25694" x2="90577" y2="25694"/>
                        <a14:foregroundMark x1="72981" y1="33750" x2="72981" y2="33750"/>
                        <a14:foregroundMark x1="74423" y1="34583" x2="74423" y2="34583"/>
                        <a14:foregroundMark x1="77885" y1="34583" x2="77885" y2="34583"/>
                        <a14:foregroundMark x1="80385" y1="34306" x2="80385" y2="34306"/>
                        <a14:foregroundMark x1="82404" y1="34444" x2="82404" y2="34444"/>
                        <a14:foregroundMark x1="84135" y1="34583" x2="84135" y2="34583"/>
                        <a14:foregroundMark x1="86058" y1="34722" x2="86058" y2="34722"/>
                        <a14:foregroundMark x1="89135" y1="35000" x2="89135" y2="35000"/>
                        <a14:foregroundMark x1="92404" y1="34722" x2="92404" y2="3472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4744" r="-1" b="56852"/>
          <a:stretch/>
        </p:blipFill>
        <p:spPr>
          <a:xfrm>
            <a:off x="6576328" y="6152816"/>
            <a:ext cx="1068369" cy="705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28090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71</TotalTime>
  <Words>124</Words>
  <Application>Microsoft Office PowerPoint</Application>
  <PresentationFormat>A4 Paper (210x297 mm)</PresentationFormat>
  <Paragraphs>36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Century Gothic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Torch Academy Gateway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 Walters</dc:creator>
  <cp:lastModifiedBy>Richard Walters</cp:lastModifiedBy>
  <cp:revision>5</cp:revision>
  <dcterms:created xsi:type="dcterms:W3CDTF">2017-11-22T15:51:37Z</dcterms:created>
  <dcterms:modified xsi:type="dcterms:W3CDTF">2017-11-29T15:48:40Z</dcterms:modified>
</cp:coreProperties>
</file>