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24" r:id="rId2"/>
    <p:sldId id="419" r:id="rId3"/>
    <p:sldId id="420" r:id="rId4"/>
    <p:sldId id="421" r:id="rId5"/>
    <p:sldId id="422" r:id="rId6"/>
    <p:sldId id="423" r:id="rId7"/>
    <p:sldId id="425" r:id="rId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CC"/>
    <a:srgbClr val="FFCC99"/>
    <a:srgbClr val="FFFF99"/>
    <a:srgbClr val="FFCC66"/>
    <a:srgbClr val="A75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74686" autoAdjust="0"/>
  </p:normalViewPr>
  <p:slideViewPr>
    <p:cSldViewPr>
      <p:cViewPr varScale="1">
        <p:scale>
          <a:sx n="54" d="100"/>
          <a:sy n="54" d="100"/>
        </p:scale>
        <p:origin x="9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992A6-B011-40B1-80E9-8A9F7D543932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F14E8-309B-43AA-B1AE-A10E8A17F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2240-8125-4A7F-BF72-08ECCFC02413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30005-D299-4E69-9E61-498812F2A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4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0005-D299-4E69-9E61-498812F2A1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3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0005-D299-4E69-9E61-498812F2A1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1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11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0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900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2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5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5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4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1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6F02496-4BAB-49A5-990F-D0C68C13914D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F4CAC8B9-E72F-4245-B6C2-274D9B1D4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1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27567" y="0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7396" y="1102416"/>
            <a:ext cx="8374366" cy="504056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243408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Starter - Complete the Section: </a:t>
            </a:r>
          </a:p>
          <a:p>
            <a:r>
              <a:rPr lang="en-GB" sz="3200" dirty="0" smtClean="0"/>
              <a:t>Debit cards and Credit Card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187" y="980728"/>
            <a:ext cx="8194954" cy="2354491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debit card?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plastic card that provides the cardholder electronic access to his / her bank account.</a:t>
            </a:r>
          </a:p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it used for? </a:t>
            </a:r>
            <a:r>
              <a:rPr lang="en-GB" sz="2200" b="1" dirty="0" smtClean="0">
                <a:solidFill>
                  <a:srgbClr val="FF0000"/>
                </a:solidFill>
              </a:rPr>
              <a:t>Write 2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</a:t>
            </a:r>
            <a:r>
              <a:rPr lang="en-GB" sz="2200" dirty="0" smtClean="0"/>
              <a:t>ay </a:t>
            </a:r>
            <a:r>
              <a:rPr lang="en-GB" sz="2200" dirty="0"/>
              <a:t>for goods </a:t>
            </a:r>
            <a:r>
              <a:rPr lang="en-GB" sz="2200" dirty="0" smtClean="0"/>
              <a:t>without </a:t>
            </a:r>
            <a:r>
              <a:rPr lang="en-GB" sz="2200" dirty="0"/>
              <a:t>using </a:t>
            </a:r>
            <a:r>
              <a:rPr lang="en-GB" sz="2200" dirty="0" smtClean="0"/>
              <a:t>cash; buy </a:t>
            </a:r>
            <a:r>
              <a:rPr lang="en-GB" sz="2200" dirty="0"/>
              <a:t>items online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G</a:t>
            </a:r>
            <a:r>
              <a:rPr lang="en-GB" sz="2200" dirty="0" smtClean="0"/>
              <a:t>et </a:t>
            </a:r>
            <a:r>
              <a:rPr lang="en-GB" sz="2200" dirty="0"/>
              <a:t>"cash </a:t>
            </a:r>
            <a:r>
              <a:rPr lang="en-GB" sz="2200" dirty="0" smtClean="0"/>
              <a:t>back“; get </a:t>
            </a:r>
            <a:r>
              <a:rPr lang="en-GB" sz="2200" dirty="0"/>
              <a:t>money out of </a:t>
            </a:r>
            <a:r>
              <a:rPr lang="en-GB" sz="2200" dirty="0" smtClean="0"/>
              <a:t>ATMs</a:t>
            </a:r>
            <a:endParaRPr lang="en-GB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8449" y="3429000"/>
            <a:ext cx="8235123" cy="3493264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credit card?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plastic card that allows the cardholder to borrow money from the credit card company.</a:t>
            </a:r>
          </a:p>
          <a:p>
            <a:pPr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it used for? </a:t>
            </a:r>
            <a:r>
              <a:rPr lang="en-GB" sz="2200" b="1" dirty="0">
                <a:solidFill>
                  <a:srgbClr val="FF0000"/>
                </a:solidFill>
              </a:rPr>
              <a:t>Write 2 </a:t>
            </a:r>
            <a:r>
              <a:rPr lang="en-GB" sz="2200" b="1" dirty="0" smtClean="0">
                <a:solidFill>
                  <a:srgbClr val="FF0000"/>
                </a:solidFill>
              </a:rPr>
              <a:t>things</a:t>
            </a:r>
            <a:endParaRPr lang="en-GB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</a:t>
            </a:r>
            <a:r>
              <a:rPr lang="en-GB" sz="2200" dirty="0" smtClean="0"/>
              <a:t>ay </a:t>
            </a:r>
            <a:r>
              <a:rPr lang="en-GB" sz="2200" dirty="0"/>
              <a:t>for goods </a:t>
            </a:r>
            <a:r>
              <a:rPr lang="en-GB" sz="2200" dirty="0" smtClean="0"/>
              <a:t>without </a:t>
            </a:r>
            <a:r>
              <a:rPr lang="en-GB" sz="2200" dirty="0"/>
              <a:t>using </a:t>
            </a:r>
            <a:r>
              <a:rPr lang="en-GB" sz="2200" dirty="0" smtClean="0"/>
              <a:t>cash; buy </a:t>
            </a:r>
            <a:r>
              <a:rPr lang="en-GB" sz="2200" dirty="0"/>
              <a:t>items online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Withdraw cash</a:t>
            </a: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 features of a credit card? </a:t>
            </a:r>
            <a:r>
              <a:rPr lang="en-GB" b="1" dirty="0">
                <a:solidFill>
                  <a:srgbClr val="FF0000"/>
                </a:solidFill>
              </a:rPr>
              <a:t>Write 2 things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Buy now pay later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Have a month to pay back interest </a:t>
            </a:r>
            <a:r>
              <a:rPr lang="en-GB" dirty="0" smtClean="0"/>
              <a:t>free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4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27567" y="0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 </a:t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> </a:t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24953"/>
            <a:ext cx="9141593" cy="523141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243408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</a:t>
            </a:r>
            <a:r>
              <a:rPr lang="en-GB" sz="3200" dirty="0"/>
              <a:t>N</a:t>
            </a:r>
            <a:r>
              <a:rPr lang="en-GB" sz="3200" dirty="0" smtClean="0"/>
              <a:t>eeds, Wants and Budget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7472" y="1382286"/>
            <a:ext cx="4464496" cy="4093428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need?  Can you give examples?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Basic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items that are essential to a person’s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survival.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Examples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shelter; food; water.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000" b="1" dirty="0"/>
              <a:t>What is a want?  Can you give examples?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Items that are nice to have.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Examples: </a:t>
            </a:r>
            <a:r>
              <a:rPr lang="en-GB" sz="2000" dirty="0"/>
              <a:t>holidays; PS4; iPad; make up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2040" y="1317248"/>
            <a:ext cx="3902518" cy="1477328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marL="0" indent="0">
              <a:spcBef>
                <a:spcPts val="600"/>
              </a:spcBef>
              <a:buNone/>
            </a:pPr>
            <a:r>
              <a:rPr lang="en-GB" b="1" dirty="0" smtClean="0">
                <a:latin typeface="+mn-lt"/>
              </a:rPr>
              <a:t>What is a budget? </a:t>
            </a:r>
          </a:p>
          <a:p>
            <a:pPr>
              <a:spcBef>
                <a:spcPts val="600"/>
              </a:spcBef>
            </a:pPr>
            <a:r>
              <a:rPr lang="en-GB" dirty="0" smtClean="0">
                <a:latin typeface="+mn-lt"/>
              </a:rPr>
              <a:t>A </a:t>
            </a:r>
            <a:r>
              <a:rPr lang="en-GB" dirty="0">
                <a:latin typeface="+mn-lt"/>
              </a:rPr>
              <a:t>budget is a way of dividing up your money and deciding what to do with it.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0799" y="2991708"/>
            <a:ext cx="3888432" cy="2446824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marL="0" indent="0">
              <a:buNone/>
            </a:pPr>
            <a:r>
              <a:rPr lang="en-GB" b="1" dirty="0" smtClean="0">
                <a:latin typeface="+mn-lt"/>
              </a:rPr>
              <a:t>Why would a person manage their money? 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Write 2 things</a:t>
            </a:r>
          </a:p>
          <a:p>
            <a:r>
              <a:rPr lang="en-GB" dirty="0" smtClean="0">
                <a:latin typeface="+mn-lt"/>
              </a:rPr>
              <a:t>Pay </a:t>
            </a:r>
            <a:r>
              <a:rPr lang="en-GB" dirty="0">
                <a:latin typeface="+mn-lt"/>
              </a:rPr>
              <a:t>monthly bills </a:t>
            </a:r>
          </a:p>
          <a:p>
            <a:r>
              <a:rPr lang="en-GB" dirty="0">
                <a:latin typeface="+mn-lt"/>
              </a:rPr>
              <a:t>S</a:t>
            </a:r>
            <a:r>
              <a:rPr lang="en-GB" dirty="0" smtClean="0">
                <a:latin typeface="+mn-lt"/>
              </a:rPr>
              <a:t>ave </a:t>
            </a:r>
            <a:r>
              <a:rPr lang="en-GB" dirty="0">
                <a:latin typeface="+mn-lt"/>
              </a:rPr>
              <a:t>for an expensive </a:t>
            </a:r>
            <a:r>
              <a:rPr lang="en-GB" dirty="0" smtClean="0">
                <a:latin typeface="+mn-lt"/>
              </a:rPr>
              <a:t>item</a:t>
            </a:r>
          </a:p>
          <a:p>
            <a:r>
              <a:rPr lang="en-GB" dirty="0">
                <a:latin typeface="+mn-lt"/>
              </a:rPr>
              <a:t>A</a:t>
            </a:r>
            <a:r>
              <a:rPr lang="en-GB" dirty="0" smtClean="0">
                <a:latin typeface="+mn-lt"/>
              </a:rPr>
              <a:t>void debts</a:t>
            </a:r>
          </a:p>
          <a:p>
            <a:r>
              <a:rPr lang="en-GB" dirty="0">
                <a:latin typeface="+mn-lt"/>
              </a:rPr>
              <a:t>M</a:t>
            </a:r>
            <a:r>
              <a:rPr lang="en-GB" dirty="0" smtClean="0">
                <a:latin typeface="+mn-lt"/>
              </a:rPr>
              <a:t>anage debts</a:t>
            </a:r>
          </a:p>
          <a:p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2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78977" y="-32455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0122" y="1124744"/>
            <a:ext cx="8374366" cy="504056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387424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Jess’ Budget</a:t>
            </a:r>
            <a:endParaRPr lang="en-GB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41" y="938138"/>
            <a:ext cx="6849434" cy="52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1913" y="2660765"/>
            <a:ext cx="576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9198" y="2636912"/>
            <a:ext cx="576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4211796"/>
            <a:ext cx="576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4160806"/>
            <a:ext cx="5760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4643844"/>
            <a:ext cx="576064" cy="369332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30800" y="5589240"/>
            <a:ext cx="57606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4248" y="5075892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9198" y="4583638"/>
            <a:ext cx="576064" cy="369332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04247" y="5589240"/>
            <a:ext cx="864097" cy="601531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62531" y="5033619"/>
            <a:ext cx="669510" cy="45751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27567" y="0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 </a:t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> </a:t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4060" y="1124744"/>
            <a:ext cx="8374366" cy="504056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387424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Work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30823" y="1340768"/>
            <a:ext cx="7560840" cy="1277273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full time work?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a worker works the maximum number of hours required for a full working week.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8549" y="2790363"/>
            <a:ext cx="7560840" cy="1277273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part time work?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the number of hours someone works is less than a full time working week.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549" y="4230929"/>
            <a:ext cx="7560840" cy="907941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seasonal work?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jobs depend on the time of year.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27567" y="0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446" y="867566"/>
            <a:ext cx="8374366" cy="572978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603448"/>
            <a:ext cx="8932231" cy="14581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Wage slip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30823" y="980728"/>
            <a:ext cx="7560840" cy="1277273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wage slip?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document showing wages paid and deductions made.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549" y="2348880"/>
            <a:ext cx="7560840" cy="2123658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deducted from people’s pay?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FF0000"/>
                </a:solidFill>
              </a:rPr>
              <a:t>Tax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rgbClr val="FF0000"/>
                </a:solidFill>
              </a:rPr>
              <a:t>National insurance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Trade union fees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Company pension contributions</a:t>
            </a: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8549" y="4581128"/>
            <a:ext cx="7560840" cy="1292662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is money deducted from people’s pay?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Tax: to pay for schools; hospitals; police…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insurance: to pay into future pension scheme</a:t>
            </a:r>
          </a:p>
        </p:txBody>
      </p:sp>
    </p:spTree>
    <p:extLst>
      <p:ext uri="{BB962C8B-B14F-4D97-AF65-F5344CB8AC3E}">
        <p14:creationId xmlns:p14="http://schemas.microsoft.com/office/powerpoint/2010/main" val="36343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40352" y="-18504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4037" y="941068"/>
            <a:ext cx="8374366" cy="548289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387424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Pay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7991" y="1065001"/>
            <a:ext cx="8066458" cy="846386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gross pay?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pay received from working before any deductions</a:t>
            </a: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990" y="2006550"/>
            <a:ext cx="8066459" cy="846386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net pay?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 pay = Gross pay - Deductions</a:t>
            </a:r>
            <a:endParaRPr lang="en-GB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7990" y="2924944"/>
            <a:ext cx="8066458" cy="3123932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you calculate gross and net pay?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 hours @ £3  	=  £120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hours @ £5  	=    £50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Gross pay		=  £120 + £50 = £170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 pay </a:t>
            </a: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=  £170 – income tax – Nat. Ins</a:t>
            </a:r>
          </a:p>
          <a:p>
            <a:pPr lvl="0">
              <a:spcAft>
                <a:spcPts val="600"/>
              </a:spcAft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£170 - £60</a:t>
            </a:r>
          </a:p>
          <a:p>
            <a:pPr lvl="0">
              <a:spcAft>
                <a:spcPts val="600"/>
              </a:spcAft>
            </a:pPr>
            <a:r>
              <a:rPr lang="en-GB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£110</a:t>
            </a:r>
            <a:endParaRPr lang="en-GB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27567" y="0"/>
            <a:ext cx="17281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90" y="148478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7396" y="1102416"/>
            <a:ext cx="8097052" cy="504056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464" y="-243408"/>
            <a:ext cx="893223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Complete the questions: Debit cards and Credit Card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187" y="1195698"/>
            <a:ext cx="8194954" cy="472437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 features of a credit card? </a:t>
            </a:r>
            <a:r>
              <a:rPr lang="en-GB" sz="2800" b="1" dirty="0">
                <a:solidFill>
                  <a:srgbClr val="FF0000"/>
                </a:solidFill>
              </a:rPr>
              <a:t>Write 2</a:t>
            </a:r>
            <a:r>
              <a:rPr lang="en-GB" sz="2800" b="1" dirty="0" smtClean="0">
                <a:solidFill>
                  <a:srgbClr val="FF0000"/>
                </a:solidFill>
              </a:rPr>
              <a:t> things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Buy now pay later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Have a month to pay back interest free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After that interest is put on top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Can pay off in instalments, but interest charged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Can take advantage of free interest periods</a:t>
            </a:r>
          </a:p>
          <a:p>
            <a:pPr lvl="0">
              <a:spcAft>
                <a:spcPts val="600"/>
              </a:spcAft>
            </a:pPr>
            <a:endParaRPr lang="en-GB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Schoo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" id="{EBDE7D38-A496-4D45-891C-7434EC0FB712}" vid="{497F7816-F1D0-41F4-AB7E-0EA7951346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</Template>
  <TotalTime>5147</TotalTime>
  <Words>484</Words>
  <Application>Microsoft Office PowerPoint</Application>
  <PresentationFormat>On-screen Show (4:3)</PresentationFormat>
  <Paragraphs>93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 2</vt:lpstr>
      <vt:lpstr>Business</vt:lpstr>
      <vt:lpstr>            </vt:lpstr>
      <vt:lpstr>            </vt:lpstr>
      <vt:lpstr>            </vt:lpstr>
      <vt:lpstr>            </vt:lpstr>
      <vt:lpstr>            </vt:lpstr>
      <vt:lpstr>            </vt:lpstr>
      <vt:lpstr>            </vt:lpstr>
    </vt:vector>
  </TitlesOfParts>
  <Company>Toot 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Toot Hill School</dc:creator>
  <cp:lastModifiedBy>Isabel Sheldon</cp:lastModifiedBy>
  <cp:revision>178</cp:revision>
  <cp:lastPrinted>2016-06-01T13:21:33Z</cp:lastPrinted>
  <dcterms:created xsi:type="dcterms:W3CDTF">2012-05-24T10:35:19Z</dcterms:created>
  <dcterms:modified xsi:type="dcterms:W3CDTF">2017-05-17T10:40:13Z</dcterms:modified>
</cp:coreProperties>
</file>